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diagrams/quickStyle17.xml" ContentType="application/vnd.openxmlformats-officedocument.drawingml.diagram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15.xml" ContentType="application/vnd.openxmlformats-officedocument.drawingml.diagramStyle+xml"/>
  <Override PartName="/ppt/diagrams/drawing16.xml" ContentType="application/vnd.ms-office.drawingml.diagramDrawing+xml"/>
  <Override PartName="/ppt/diagrams/layout1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6" r:id="rId5"/>
    <p:sldId id="259" r:id="rId6"/>
    <p:sldId id="260" r:id="rId7"/>
    <p:sldId id="261" r:id="rId8"/>
    <p:sldId id="262" r:id="rId9"/>
    <p:sldId id="264" r:id="rId10"/>
    <p:sldId id="263" r:id="rId11"/>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218" y="-72"/>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ata16.xml.rels><?xml version="1.0" encoding="UTF-8" standalone="yes"?>
<Relationships xmlns="http://schemas.openxmlformats.org/package/2006/relationships"><Relationship Id="rId1" Type="http://schemas.openxmlformats.org/officeDocument/2006/relationships/image" Target="../media/image18.jpeg"/></Relationships>
</file>

<file path=ppt/diagrams/_rels/data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256F8-2059-4B78-A1AB-C5898258E9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74D32BBE-5D3C-468F-AC17-2E1EE61700A7}">
      <dgm:prSet phldrT="[Текст]" custT="1"/>
      <dgm:spPr/>
      <dgm:t>
        <a:bodyPr/>
        <a:lstStyle/>
        <a:p>
          <a:r>
            <a:rPr lang="ru-RU" sz="2000" b="1" dirty="0" smtClean="0"/>
            <a:t>имущественное вознаграждение (</a:t>
          </a:r>
          <a:r>
            <a:rPr lang="ru-RU" sz="2000" b="1" i="0" dirty="0" smtClean="0"/>
            <a:t>деньги, ценные бумаги, иное имущество, услуги имущественного характера, имущественные права)</a:t>
          </a:r>
          <a:endParaRPr lang="ru-RU" sz="2000" b="1" dirty="0"/>
        </a:p>
      </dgm:t>
    </dgm:pt>
    <dgm:pt modelId="{64D4911E-7037-44C0-90C0-236789C470EE}" type="parTrans" cxnId="{887E9AB9-AEF5-498F-BAAA-5704AAA7D2C5}">
      <dgm:prSet/>
      <dgm:spPr/>
      <dgm:t>
        <a:bodyPr/>
        <a:lstStyle/>
        <a:p>
          <a:endParaRPr lang="ru-RU"/>
        </a:p>
      </dgm:t>
    </dgm:pt>
    <dgm:pt modelId="{5AF7046A-A11B-4CAD-A3C8-15442147466B}" type="sibTrans" cxnId="{887E9AB9-AEF5-498F-BAAA-5704AAA7D2C5}">
      <dgm:prSet/>
      <dgm:spPr/>
      <dgm:t>
        <a:bodyPr/>
        <a:lstStyle/>
        <a:p>
          <a:endParaRPr lang="ru-RU"/>
        </a:p>
      </dgm:t>
    </dgm:pt>
    <dgm:pt modelId="{154AADCD-ED2D-4964-B440-1779D3D57E5E}">
      <dgm:prSet phldrT="[Текст]" custT="1"/>
      <dgm:spPr/>
      <dgm:t>
        <a:bodyPr/>
        <a:lstStyle/>
        <a:p>
          <a:r>
            <a:rPr lang="ru-RU" sz="2000" b="1" dirty="0" smtClean="0"/>
            <a:t>вручается </a:t>
          </a:r>
          <a:r>
            <a:rPr lang="ru-RU" sz="2000" b="1" i="0" dirty="0" smtClean="0"/>
            <a:t>должностному лицу, иностранному должностному лицу либо должностному лицу публичной международной организации</a:t>
          </a:r>
          <a:endParaRPr lang="ru-RU" sz="2000" b="1" dirty="0"/>
        </a:p>
      </dgm:t>
    </dgm:pt>
    <dgm:pt modelId="{3F28F0F0-535E-4ED9-9D61-429A4903A98D}" type="parTrans" cxnId="{0D7B4CCE-39CF-4621-826D-FA0B9B72875D}">
      <dgm:prSet/>
      <dgm:spPr/>
      <dgm:t>
        <a:bodyPr/>
        <a:lstStyle/>
        <a:p>
          <a:endParaRPr lang="ru-RU"/>
        </a:p>
      </dgm:t>
    </dgm:pt>
    <dgm:pt modelId="{B7CCE4A3-899C-44C6-AA23-53DC82516C47}" type="sibTrans" cxnId="{0D7B4CCE-39CF-4621-826D-FA0B9B72875D}">
      <dgm:prSet/>
      <dgm:spPr/>
      <dgm:t>
        <a:bodyPr/>
        <a:lstStyle/>
        <a:p>
          <a:endParaRPr lang="ru-RU"/>
        </a:p>
      </dgm:t>
    </dgm:pt>
    <dgm:pt modelId="{F80347B2-6A89-4D4A-A52D-C4261E839C32}">
      <dgm:prSet phldrT="[Текст]"/>
      <dgm:spPr/>
      <dgm:t>
        <a:bodyPr/>
        <a:lstStyle/>
        <a:p>
          <a:r>
            <a:rPr lang="ru-RU" b="1" dirty="0" smtClean="0"/>
            <a:t>передача вознаграждения обусловлена совершением </a:t>
          </a:r>
          <a:r>
            <a:rPr lang="ru-RU" b="1" smtClean="0"/>
            <a:t>или несовершением </a:t>
          </a:r>
          <a:r>
            <a:rPr lang="ru-RU" b="1" dirty="0" smtClean="0"/>
            <a:t>в интересах дающего каких-либо действий / бездействия, которые входят в его компетенцию и оно правомочно  или обязано выполнить эти действия в соответствии со своими служебными полномочиями, либо неправомерные действия, которые вытекают из служебного положения должностного лица или совершается вопреки интересам службы</a:t>
          </a:r>
          <a:endParaRPr lang="ru-RU" b="1" dirty="0"/>
        </a:p>
      </dgm:t>
    </dgm:pt>
    <dgm:pt modelId="{0175F541-CA78-4802-B54B-7A51D064D1CC}" type="parTrans" cxnId="{5108F037-18B1-43F2-B29B-8FDA8599C436}">
      <dgm:prSet/>
      <dgm:spPr/>
      <dgm:t>
        <a:bodyPr/>
        <a:lstStyle/>
        <a:p>
          <a:endParaRPr lang="ru-RU"/>
        </a:p>
      </dgm:t>
    </dgm:pt>
    <dgm:pt modelId="{7012BA2A-C6C1-45F1-A94F-E0EC893544A0}" type="sibTrans" cxnId="{5108F037-18B1-43F2-B29B-8FDA8599C436}">
      <dgm:prSet/>
      <dgm:spPr/>
      <dgm:t>
        <a:bodyPr/>
        <a:lstStyle/>
        <a:p>
          <a:endParaRPr lang="ru-RU"/>
        </a:p>
      </dgm:t>
    </dgm:pt>
    <dgm:pt modelId="{2C7A40C1-3203-4452-A144-BFBB82B26203}" type="pres">
      <dgm:prSet presAssocID="{47B256F8-2059-4B78-A1AB-C5898258E9F6}" presName="linear" presStyleCnt="0">
        <dgm:presLayoutVars>
          <dgm:dir/>
          <dgm:resizeHandles val="exact"/>
        </dgm:presLayoutVars>
      </dgm:prSet>
      <dgm:spPr/>
      <dgm:t>
        <a:bodyPr/>
        <a:lstStyle/>
        <a:p>
          <a:endParaRPr lang="ru-RU"/>
        </a:p>
      </dgm:t>
    </dgm:pt>
    <dgm:pt modelId="{C2AA0001-BBBF-4672-B4D1-50B07A47D222}" type="pres">
      <dgm:prSet presAssocID="{74D32BBE-5D3C-468F-AC17-2E1EE61700A7}" presName="comp" presStyleCnt="0"/>
      <dgm:spPr/>
    </dgm:pt>
    <dgm:pt modelId="{5B1CF2D8-E162-4B10-8251-6871F6395E7B}" type="pres">
      <dgm:prSet presAssocID="{74D32BBE-5D3C-468F-AC17-2E1EE61700A7}" presName="box" presStyleLbl="node1" presStyleIdx="0" presStyleCnt="3"/>
      <dgm:spPr/>
      <dgm:t>
        <a:bodyPr/>
        <a:lstStyle/>
        <a:p>
          <a:endParaRPr lang="ru-RU"/>
        </a:p>
      </dgm:t>
    </dgm:pt>
    <dgm:pt modelId="{8864A29D-C60A-4952-AEBF-D777E621F2CB}" type="pres">
      <dgm:prSet presAssocID="{74D32BBE-5D3C-468F-AC17-2E1EE61700A7}" presName="img" presStyleLbl="fgImgPlace1" presStyleIdx="0" presStyleCnt="3"/>
      <dgm:spPr>
        <a:blipFill rotWithShape="0">
          <a:blip xmlns:r="http://schemas.openxmlformats.org/officeDocument/2006/relationships" r:embed="rId1"/>
          <a:stretch>
            <a:fillRect/>
          </a:stretch>
        </a:blipFill>
      </dgm:spPr>
    </dgm:pt>
    <dgm:pt modelId="{5A20BABF-83CC-449F-B35D-97613BEDAD81}" type="pres">
      <dgm:prSet presAssocID="{74D32BBE-5D3C-468F-AC17-2E1EE61700A7}" presName="text" presStyleLbl="node1" presStyleIdx="0" presStyleCnt="3">
        <dgm:presLayoutVars>
          <dgm:bulletEnabled val="1"/>
        </dgm:presLayoutVars>
      </dgm:prSet>
      <dgm:spPr/>
      <dgm:t>
        <a:bodyPr/>
        <a:lstStyle/>
        <a:p>
          <a:endParaRPr lang="ru-RU"/>
        </a:p>
      </dgm:t>
    </dgm:pt>
    <dgm:pt modelId="{52D60688-AABF-4F88-A30D-C7229FA2583D}" type="pres">
      <dgm:prSet presAssocID="{5AF7046A-A11B-4CAD-A3C8-15442147466B}" presName="spacer" presStyleCnt="0"/>
      <dgm:spPr/>
    </dgm:pt>
    <dgm:pt modelId="{25FCACEE-D835-42F0-AFA9-D6B4B0BD79B0}" type="pres">
      <dgm:prSet presAssocID="{154AADCD-ED2D-4964-B440-1779D3D57E5E}" presName="comp" presStyleCnt="0"/>
      <dgm:spPr/>
    </dgm:pt>
    <dgm:pt modelId="{EB167BDB-E8FF-4669-BFC1-E9383A1E2208}" type="pres">
      <dgm:prSet presAssocID="{154AADCD-ED2D-4964-B440-1779D3D57E5E}" presName="box" presStyleLbl="node1" presStyleIdx="1" presStyleCnt="3"/>
      <dgm:spPr/>
      <dgm:t>
        <a:bodyPr/>
        <a:lstStyle/>
        <a:p>
          <a:endParaRPr lang="ru-RU"/>
        </a:p>
      </dgm:t>
    </dgm:pt>
    <dgm:pt modelId="{A0B89434-0F63-415D-ACE9-CBDD664F60F8}" type="pres">
      <dgm:prSet presAssocID="{154AADCD-ED2D-4964-B440-1779D3D57E5E}" presName="img" presStyleLbl="fgImgPlace1" presStyleIdx="1" presStyleCnt="3"/>
      <dgm:spPr>
        <a:blipFill rotWithShape="0">
          <a:blip xmlns:r="http://schemas.openxmlformats.org/officeDocument/2006/relationships" r:embed="rId2"/>
          <a:stretch>
            <a:fillRect/>
          </a:stretch>
        </a:blipFill>
      </dgm:spPr>
    </dgm:pt>
    <dgm:pt modelId="{4009D0FD-8F13-42D1-9F84-F415AC9FA950}" type="pres">
      <dgm:prSet presAssocID="{154AADCD-ED2D-4964-B440-1779D3D57E5E}" presName="text" presStyleLbl="node1" presStyleIdx="1" presStyleCnt="3">
        <dgm:presLayoutVars>
          <dgm:bulletEnabled val="1"/>
        </dgm:presLayoutVars>
      </dgm:prSet>
      <dgm:spPr/>
      <dgm:t>
        <a:bodyPr/>
        <a:lstStyle/>
        <a:p>
          <a:endParaRPr lang="ru-RU"/>
        </a:p>
      </dgm:t>
    </dgm:pt>
    <dgm:pt modelId="{8A381D1F-ABC1-4765-ABBA-145DFD7A6755}" type="pres">
      <dgm:prSet presAssocID="{B7CCE4A3-899C-44C6-AA23-53DC82516C47}" presName="spacer" presStyleCnt="0"/>
      <dgm:spPr/>
    </dgm:pt>
    <dgm:pt modelId="{4ECE44E2-368B-4DAF-8E77-9510B766FE43}" type="pres">
      <dgm:prSet presAssocID="{F80347B2-6A89-4D4A-A52D-C4261E839C32}" presName="comp" presStyleCnt="0"/>
      <dgm:spPr/>
    </dgm:pt>
    <dgm:pt modelId="{BA3DBE0C-466D-4492-AD22-496C99495805}" type="pres">
      <dgm:prSet presAssocID="{F80347B2-6A89-4D4A-A52D-C4261E839C32}" presName="box" presStyleLbl="node1" presStyleIdx="2" presStyleCnt="3"/>
      <dgm:spPr/>
      <dgm:t>
        <a:bodyPr/>
        <a:lstStyle/>
        <a:p>
          <a:endParaRPr lang="ru-RU"/>
        </a:p>
      </dgm:t>
    </dgm:pt>
    <dgm:pt modelId="{EB003A91-DC79-442D-A256-F0BDA4ECA7DE}" type="pres">
      <dgm:prSet presAssocID="{F80347B2-6A89-4D4A-A52D-C4261E839C32}" presName="img" presStyleLbl="fgImgPlace1" presStyleIdx="2" presStyleCnt="3"/>
      <dgm:spPr>
        <a:blipFill rotWithShape="0">
          <a:blip xmlns:r="http://schemas.openxmlformats.org/officeDocument/2006/relationships" r:embed="rId3"/>
          <a:stretch>
            <a:fillRect/>
          </a:stretch>
        </a:blipFill>
      </dgm:spPr>
    </dgm:pt>
    <dgm:pt modelId="{C504E460-BF19-456A-BAEB-B523B1D13312}" type="pres">
      <dgm:prSet presAssocID="{F80347B2-6A89-4D4A-A52D-C4261E839C32}" presName="text" presStyleLbl="node1" presStyleIdx="2" presStyleCnt="3">
        <dgm:presLayoutVars>
          <dgm:bulletEnabled val="1"/>
        </dgm:presLayoutVars>
      </dgm:prSet>
      <dgm:spPr/>
      <dgm:t>
        <a:bodyPr/>
        <a:lstStyle/>
        <a:p>
          <a:endParaRPr lang="ru-RU"/>
        </a:p>
      </dgm:t>
    </dgm:pt>
  </dgm:ptLst>
  <dgm:cxnLst>
    <dgm:cxn modelId="{887E9AB9-AEF5-498F-BAAA-5704AAA7D2C5}" srcId="{47B256F8-2059-4B78-A1AB-C5898258E9F6}" destId="{74D32BBE-5D3C-468F-AC17-2E1EE61700A7}" srcOrd="0" destOrd="0" parTransId="{64D4911E-7037-44C0-90C0-236789C470EE}" sibTransId="{5AF7046A-A11B-4CAD-A3C8-15442147466B}"/>
    <dgm:cxn modelId="{CA841C13-28FF-42D3-9F5A-A267FC0F5DC1}" type="presOf" srcId="{47B256F8-2059-4B78-A1AB-C5898258E9F6}" destId="{2C7A40C1-3203-4452-A144-BFBB82B26203}" srcOrd="0" destOrd="0" presId="urn:microsoft.com/office/officeart/2005/8/layout/vList4"/>
    <dgm:cxn modelId="{0D7B4CCE-39CF-4621-826D-FA0B9B72875D}" srcId="{47B256F8-2059-4B78-A1AB-C5898258E9F6}" destId="{154AADCD-ED2D-4964-B440-1779D3D57E5E}" srcOrd="1" destOrd="0" parTransId="{3F28F0F0-535E-4ED9-9D61-429A4903A98D}" sibTransId="{B7CCE4A3-899C-44C6-AA23-53DC82516C47}"/>
    <dgm:cxn modelId="{5FD76177-3E87-4DCD-81C2-D872A26745BE}" type="presOf" srcId="{F80347B2-6A89-4D4A-A52D-C4261E839C32}" destId="{BA3DBE0C-466D-4492-AD22-496C99495805}" srcOrd="0" destOrd="0" presId="urn:microsoft.com/office/officeart/2005/8/layout/vList4"/>
    <dgm:cxn modelId="{92C2C74A-9B00-435E-84E6-F1422866A009}" type="presOf" srcId="{154AADCD-ED2D-4964-B440-1779D3D57E5E}" destId="{4009D0FD-8F13-42D1-9F84-F415AC9FA950}" srcOrd="1" destOrd="0" presId="urn:microsoft.com/office/officeart/2005/8/layout/vList4"/>
    <dgm:cxn modelId="{DBCF0391-332E-4C76-B309-08C9B98C48A0}" type="presOf" srcId="{F80347B2-6A89-4D4A-A52D-C4261E839C32}" destId="{C504E460-BF19-456A-BAEB-B523B1D13312}" srcOrd="1" destOrd="0" presId="urn:microsoft.com/office/officeart/2005/8/layout/vList4"/>
    <dgm:cxn modelId="{B34AA505-15F9-4A43-8B72-08603A72044A}" type="presOf" srcId="{154AADCD-ED2D-4964-B440-1779D3D57E5E}" destId="{EB167BDB-E8FF-4669-BFC1-E9383A1E2208}" srcOrd="0" destOrd="0" presId="urn:microsoft.com/office/officeart/2005/8/layout/vList4"/>
    <dgm:cxn modelId="{AF0788E6-B095-48F1-9DC2-23D86E95314E}" type="presOf" srcId="{74D32BBE-5D3C-468F-AC17-2E1EE61700A7}" destId="{5B1CF2D8-E162-4B10-8251-6871F6395E7B}" srcOrd="0" destOrd="0" presId="urn:microsoft.com/office/officeart/2005/8/layout/vList4"/>
    <dgm:cxn modelId="{6EC645ED-10CC-4560-8E46-1EEC895FAB24}" type="presOf" srcId="{74D32BBE-5D3C-468F-AC17-2E1EE61700A7}" destId="{5A20BABF-83CC-449F-B35D-97613BEDAD81}" srcOrd="1" destOrd="0" presId="urn:microsoft.com/office/officeart/2005/8/layout/vList4"/>
    <dgm:cxn modelId="{5108F037-18B1-43F2-B29B-8FDA8599C436}" srcId="{47B256F8-2059-4B78-A1AB-C5898258E9F6}" destId="{F80347B2-6A89-4D4A-A52D-C4261E839C32}" srcOrd="2" destOrd="0" parTransId="{0175F541-CA78-4802-B54B-7A51D064D1CC}" sibTransId="{7012BA2A-C6C1-45F1-A94F-E0EC893544A0}"/>
    <dgm:cxn modelId="{75776073-E254-436D-8AD9-F67C0054D371}" type="presParOf" srcId="{2C7A40C1-3203-4452-A144-BFBB82B26203}" destId="{C2AA0001-BBBF-4672-B4D1-50B07A47D222}" srcOrd="0" destOrd="0" presId="urn:microsoft.com/office/officeart/2005/8/layout/vList4"/>
    <dgm:cxn modelId="{78D60F6A-A564-400D-8690-41A6AEC1811D}" type="presParOf" srcId="{C2AA0001-BBBF-4672-B4D1-50B07A47D222}" destId="{5B1CF2D8-E162-4B10-8251-6871F6395E7B}" srcOrd="0" destOrd="0" presId="urn:microsoft.com/office/officeart/2005/8/layout/vList4"/>
    <dgm:cxn modelId="{1DB3BC7C-8778-42DB-9D55-E29094262B93}" type="presParOf" srcId="{C2AA0001-BBBF-4672-B4D1-50B07A47D222}" destId="{8864A29D-C60A-4952-AEBF-D777E621F2CB}" srcOrd="1" destOrd="0" presId="urn:microsoft.com/office/officeart/2005/8/layout/vList4"/>
    <dgm:cxn modelId="{7EB7BD70-7254-41A7-A9C6-D66AB469DFCD}" type="presParOf" srcId="{C2AA0001-BBBF-4672-B4D1-50B07A47D222}" destId="{5A20BABF-83CC-449F-B35D-97613BEDAD81}" srcOrd="2" destOrd="0" presId="urn:microsoft.com/office/officeart/2005/8/layout/vList4"/>
    <dgm:cxn modelId="{E6DB89C3-BD60-4098-8CB4-6D089F313234}" type="presParOf" srcId="{2C7A40C1-3203-4452-A144-BFBB82B26203}" destId="{52D60688-AABF-4F88-A30D-C7229FA2583D}" srcOrd="1" destOrd="0" presId="urn:microsoft.com/office/officeart/2005/8/layout/vList4"/>
    <dgm:cxn modelId="{ED496E48-9BB4-48B9-967E-C513EA35702C}" type="presParOf" srcId="{2C7A40C1-3203-4452-A144-BFBB82B26203}" destId="{25FCACEE-D835-42F0-AFA9-D6B4B0BD79B0}" srcOrd="2" destOrd="0" presId="urn:microsoft.com/office/officeart/2005/8/layout/vList4"/>
    <dgm:cxn modelId="{3F1D7BD2-1045-4E9B-A2D3-3B28455B57AC}" type="presParOf" srcId="{25FCACEE-D835-42F0-AFA9-D6B4B0BD79B0}" destId="{EB167BDB-E8FF-4669-BFC1-E9383A1E2208}" srcOrd="0" destOrd="0" presId="urn:microsoft.com/office/officeart/2005/8/layout/vList4"/>
    <dgm:cxn modelId="{D25388B8-3013-41CF-9677-D6FA4E3EDE6B}" type="presParOf" srcId="{25FCACEE-D835-42F0-AFA9-D6B4B0BD79B0}" destId="{A0B89434-0F63-415D-ACE9-CBDD664F60F8}" srcOrd="1" destOrd="0" presId="urn:microsoft.com/office/officeart/2005/8/layout/vList4"/>
    <dgm:cxn modelId="{3CB7B239-301A-48BD-9414-7570E4AEB4BE}" type="presParOf" srcId="{25FCACEE-D835-42F0-AFA9-D6B4B0BD79B0}" destId="{4009D0FD-8F13-42D1-9F84-F415AC9FA950}" srcOrd="2" destOrd="0" presId="urn:microsoft.com/office/officeart/2005/8/layout/vList4"/>
    <dgm:cxn modelId="{2EF8A7EF-F330-45DE-ACFF-19690FE6A6A5}" type="presParOf" srcId="{2C7A40C1-3203-4452-A144-BFBB82B26203}" destId="{8A381D1F-ABC1-4765-ABBA-145DFD7A6755}" srcOrd="3" destOrd="0" presId="urn:microsoft.com/office/officeart/2005/8/layout/vList4"/>
    <dgm:cxn modelId="{99F99F5B-AA02-4A4D-A82B-D2EE136986BD}" type="presParOf" srcId="{2C7A40C1-3203-4452-A144-BFBB82B26203}" destId="{4ECE44E2-368B-4DAF-8E77-9510B766FE43}" srcOrd="4" destOrd="0" presId="urn:microsoft.com/office/officeart/2005/8/layout/vList4"/>
    <dgm:cxn modelId="{66E2C806-0AE2-42EF-A6F8-7BC337EF830A}" type="presParOf" srcId="{4ECE44E2-368B-4DAF-8E77-9510B766FE43}" destId="{BA3DBE0C-466D-4492-AD22-496C99495805}" srcOrd="0" destOrd="0" presId="urn:microsoft.com/office/officeart/2005/8/layout/vList4"/>
    <dgm:cxn modelId="{5FD3436E-9B60-4FB4-97DA-CAD0E76E23DE}" type="presParOf" srcId="{4ECE44E2-368B-4DAF-8E77-9510B766FE43}" destId="{EB003A91-DC79-442D-A256-F0BDA4ECA7DE}" srcOrd="1" destOrd="0" presId="urn:microsoft.com/office/officeart/2005/8/layout/vList4"/>
    <dgm:cxn modelId="{5C5B4A34-5BDE-484C-8AEB-BD07D8BDEA26}" type="presParOf" srcId="{4ECE44E2-368B-4DAF-8E77-9510B766FE43}" destId="{C504E460-BF19-456A-BAEB-B523B1D1331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0ED991-2ADE-4427-A433-5D7A160557F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F3307CAD-C866-45FB-B5DA-958A7E5E7CC3}">
      <dgm:prSet phldrT="[Текст]" custT="1"/>
      <dgm:spPr/>
      <dgm:t>
        <a:bodyPr/>
        <a:lstStyle/>
        <a:p>
          <a:r>
            <a:rPr lang="ru-RU" sz="1200" b="1"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200" b="1" dirty="0"/>
        </a:p>
      </dgm:t>
    </dgm:pt>
    <dgm:pt modelId="{140BC6AF-E10C-4777-8573-B1F46981CF4E}" type="parTrans" cxnId="{92E6ACAB-553E-4731-A0DD-FEC9ACCAE47F}">
      <dgm:prSet/>
      <dgm:spPr/>
      <dgm:t>
        <a:bodyPr/>
        <a:lstStyle/>
        <a:p>
          <a:endParaRPr lang="ru-RU"/>
        </a:p>
      </dgm:t>
    </dgm:pt>
    <dgm:pt modelId="{1755D1BA-313A-4ABC-AC6D-27DCC1E4F581}" type="sibTrans" cxnId="{92E6ACAB-553E-4731-A0DD-FEC9ACCAE47F}">
      <dgm:prSet/>
      <dgm:spPr/>
      <dgm:t>
        <a:bodyPr/>
        <a:lstStyle/>
        <a:p>
          <a:endParaRPr lang="ru-RU"/>
        </a:p>
      </dgm:t>
    </dgm:pt>
    <dgm:pt modelId="{5A776BDE-7BAD-45B3-B8CD-5907C0EDD381}">
      <dgm:prSet phldrT="[Текст]" custT="1"/>
      <dgm:spPr/>
      <dgm:t>
        <a:bodyPr/>
        <a:lstStyle/>
        <a:p>
          <a:r>
            <a:rPr lang="ru-RU" sz="1600" b="1"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значительном размере</a:t>
          </a:r>
          <a:endParaRPr lang="ru-RU" sz="1600" b="1" dirty="0"/>
        </a:p>
      </dgm:t>
    </dgm:pt>
    <dgm:pt modelId="{9A269A92-0B69-4422-9649-097F066CEF27}" type="parTrans" cxnId="{343F1798-2A6B-4B0A-BB89-89759E18D976}">
      <dgm:prSet/>
      <dgm:spPr/>
      <dgm:t>
        <a:bodyPr/>
        <a:lstStyle/>
        <a:p>
          <a:endParaRPr lang="ru-RU"/>
        </a:p>
      </dgm:t>
    </dgm:pt>
    <dgm:pt modelId="{7A07D705-AB97-4C7C-9A50-2D1BBC106E15}" type="sibTrans" cxnId="{343F1798-2A6B-4B0A-BB89-89759E18D976}">
      <dgm:prSet/>
      <dgm:spPr/>
      <dgm:t>
        <a:bodyPr/>
        <a:lstStyle/>
        <a:p>
          <a:endParaRPr lang="ru-RU"/>
        </a:p>
      </dgm:t>
    </dgm:pt>
    <dgm:pt modelId="{878B6513-3B08-4BCB-B96B-1207286C642F}">
      <dgm:prSet custT="1"/>
      <dgm:spPr/>
      <dgm:t>
        <a:bodyPr/>
        <a:lstStyle/>
        <a:p>
          <a:r>
            <a:rPr lang="ru-RU" sz="1400" b="1"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за совершение заведомо незаконных действий (бездействие)</a:t>
          </a:r>
          <a:endParaRPr lang="ru-RU" sz="1400" b="1" dirty="0"/>
        </a:p>
      </dgm:t>
    </dgm:pt>
    <dgm:pt modelId="{2BE6EF13-6519-448E-8E76-1F8130B3DF4E}" type="parTrans" cxnId="{F5DEF105-4D43-424F-8E08-FF9B00496538}">
      <dgm:prSet/>
      <dgm:spPr/>
      <dgm:t>
        <a:bodyPr/>
        <a:lstStyle/>
        <a:p>
          <a:endParaRPr lang="ru-RU"/>
        </a:p>
      </dgm:t>
    </dgm:pt>
    <dgm:pt modelId="{3CB6DD26-9D6E-43DE-9268-6B0E4C7912BC}" type="sibTrans" cxnId="{F5DEF105-4D43-424F-8E08-FF9B00496538}">
      <dgm:prSet/>
      <dgm:spPr/>
      <dgm:t>
        <a:bodyPr/>
        <a:lstStyle/>
        <a:p>
          <a:endParaRPr lang="ru-RU"/>
        </a:p>
      </dgm:t>
    </dgm:pt>
    <dgm:pt modelId="{DD3B29CB-8D11-4B6E-BF7F-1100BCFC36FD}" type="pres">
      <dgm:prSet presAssocID="{780ED991-2ADE-4427-A433-5D7A160557FC}" presName="diagram" presStyleCnt="0">
        <dgm:presLayoutVars>
          <dgm:dir/>
          <dgm:resizeHandles val="exact"/>
        </dgm:presLayoutVars>
      </dgm:prSet>
      <dgm:spPr/>
      <dgm:t>
        <a:bodyPr/>
        <a:lstStyle/>
        <a:p>
          <a:endParaRPr lang="ru-RU"/>
        </a:p>
      </dgm:t>
    </dgm:pt>
    <dgm:pt modelId="{FDEFE757-4B6F-4D70-89F0-57EE8865C494}" type="pres">
      <dgm:prSet presAssocID="{F3307CAD-C866-45FB-B5DA-958A7E5E7CC3}" presName="node" presStyleLbl="node1" presStyleIdx="0" presStyleCnt="3">
        <dgm:presLayoutVars>
          <dgm:bulletEnabled val="1"/>
        </dgm:presLayoutVars>
      </dgm:prSet>
      <dgm:spPr/>
      <dgm:t>
        <a:bodyPr/>
        <a:lstStyle/>
        <a:p>
          <a:endParaRPr lang="ru-RU"/>
        </a:p>
      </dgm:t>
    </dgm:pt>
    <dgm:pt modelId="{82BF588E-A86F-45B0-B2DD-788117B0B34D}" type="pres">
      <dgm:prSet presAssocID="{1755D1BA-313A-4ABC-AC6D-27DCC1E4F581}" presName="sibTrans" presStyleCnt="0"/>
      <dgm:spPr/>
    </dgm:pt>
    <dgm:pt modelId="{9B07C28A-6689-46D5-950E-A37EFE7DFDA2}" type="pres">
      <dgm:prSet presAssocID="{5A776BDE-7BAD-45B3-B8CD-5907C0EDD381}" presName="node" presStyleLbl="node1" presStyleIdx="1" presStyleCnt="3">
        <dgm:presLayoutVars>
          <dgm:bulletEnabled val="1"/>
        </dgm:presLayoutVars>
      </dgm:prSet>
      <dgm:spPr/>
      <dgm:t>
        <a:bodyPr/>
        <a:lstStyle/>
        <a:p>
          <a:endParaRPr lang="ru-RU"/>
        </a:p>
      </dgm:t>
    </dgm:pt>
    <dgm:pt modelId="{0CD1A19D-7C3A-4232-ADA8-5283898D2FB1}" type="pres">
      <dgm:prSet presAssocID="{7A07D705-AB97-4C7C-9A50-2D1BBC106E15}" presName="sibTrans" presStyleCnt="0"/>
      <dgm:spPr/>
    </dgm:pt>
    <dgm:pt modelId="{0EE9551D-4F5C-446D-8B5E-668267A84751}" type="pres">
      <dgm:prSet presAssocID="{878B6513-3B08-4BCB-B96B-1207286C642F}" presName="node" presStyleLbl="node1" presStyleIdx="2" presStyleCnt="3">
        <dgm:presLayoutVars>
          <dgm:bulletEnabled val="1"/>
        </dgm:presLayoutVars>
      </dgm:prSet>
      <dgm:spPr/>
      <dgm:t>
        <a:bodyPr/>
        <a:lstStyle/>
        <a:p>
          <a:endParaRPr lang="ru-RU"/>
        </a:p>
      </dgm:t>
    </dgm:pt>
  </dgm:ptLst>
  <dgm:cxnLst>
    <dgm:cxn modelId="{C4414D7E-02C9-4DF0-BD1E-A4167A2E97E6}" type="presOf" srcId="{F3307CAD-C866-45FB-B5DA-958A7E5E7CC3}" destId="{FDEFE757-4B6F-4D70-89F0-57EE8865C494}" srcOrd="0" destOrd="0" presId="urn:microsoft.com/office/officeart/2005/8/layout/default#1"/>
    <dgm:cxn modelId="{F5DEF105-4D43-424F-8E08-FF9B00496538}" srcId="{780ED991-2ADE-4427-A433-5D7A160557FC}" destId="{878B6513-3B08-4BCB-B96B-1207286C642F}" srcOrd="2" destOrd="0" parTransId="{2BE6EF13-6519-448E-8E76-1F8130B3DF4E}" sibTransId="{3CB6DD26-9D6E-43DE-9268-6B0E4C7912BC}"/>
    <dgm:cxn modelId="{92E6ACAB-553E-4731-A0DD-FEC9ACCAE47F}" srcId="{780ED991-2ADE-4427-A433-5D7A160557FC}" destId="{F3307CAD-C866-45FB-B5DA-958A7E5E7CC3}" srcOrd="0" destOrd="0" parTransId="{140BC6AF-E10C-4777-8573-B1F46981CF4E}" sibTransId="{1755D1BA-313A-4ABC-AC6D-27DCC1E4F581}"/>
    <dgm:cxn modelId="{343F1798-2A6B-4B0A-BB89-89759E18D976}" srcId="{780ED991-2ADE-4427-A433-5D7A160557FC}" destId="{5A776BDE-7BAD-45B3-B8CD-5907C0EDD381}" srcOrd="1" destOrd="0" parTransId="{9A269A92-0B69-4422-9649-097F066CEF27}" sibTransId="{7A07D705-AB97-4C7C-9A50-2D1BBC106E15}"/>
    <dgm:cxn modelId="{EAFBB72B-4689-4E29-A9F7-856B14D96A27}" type="presOf" srcId="{780ED991-2ADE-4427-A433-5D7A160557FC}" destId="{DD3B29CB-8D11-4B6E-BF7F-1100BCFC36FD}" srcOrd="0" destOrd="0" presId="urn:microsoft.com/office/officeart/2005/8/layout/default#1"/>
    <dgm:cxn modelId="{016E7749-0460-4FFF-A8C2-BAB911011054}" type="presOf" srcId="{878B6513-3B08-4BCB-B96B-1207286C642F}" destId="{0EE9551D-4F5C-446D-8B5E-668267A84751}" srcOrd="0" destOrd="0" presId="urn:microsoft.com/office/officeart/2005/8/layout/default#1"/>
    <dgm:cxn modelId="{314AD582-6347-4CF7-959F-12D5D7D88283}" type="presOf" srcId="{5A776BDE-7BAD-45B3-B8CD-5907C0EDD381}" destId="{9B07C28A-6689-46D5-950E-A37EFE7DFDA2}" srcOrd="0" destOrd="0" presId="urn:microsoft.com/office/officeart/2005/8/layout/default#1"/>
    <dgm:cxn modelId="{A34FBB42-EFED-4F55-AB0C-4F4D75A19F38}" type="presParOf" srcId="{DD3B29CB-8D11-4B6E-BF7F-1100BCFC36FD}" destId="{FDEFE757-4B6F-4D70-89F0-57EE8865C494}" srcOrd="0" destOrd="0" presId="urn:microsoft.com/office/officeart/2005/8/layout/default#1"/>
    <dgm:cxn modelId="{61DEAA5B-6F7B-4AF1-AC7E-D2B1449F4E40}" type="presParOf" srcId="{DD3B29CB-8D11-4B6E-BF7F-1100BCFC36FD}" destId="{82BF588E-A86F-45B0-B2DD-788117B0B34D}" srcOrd="1" destOrd="0" presId="urn:microsoft.com/office/officeart/2005/8/layout/default#1"/>
    <dgm:cxn modelId="{2A9EE78F-56DC-4F19-8A14-7A727F421357}" type="presParOf" srcId="{DD3B29CB-8D11-4B6E-BF7F-1100BCFC36FD}" destId="{9B07C28A-6689-46D5-950E-A37EFE7DFDA2}" srcOrd="2" destOrd="0" presId="urn:microsoft.com/office/officeart/2005/8/layout/default#1"/>
    <dgm:cxn modelId="{85840E1A-6A57-4FC5-AE17-E21D0F580A9E}" type="presParOf" srcId="{DD3B29CB-8D11-4B6E-BF7F-1100BCFC36FD}" destId="{0CD1A19D-7C3A-4232-ADA8-5283898D2FB1}" srcOrd="3" destOrd="0" presId="urn:microsoft.com/office/officeart/2005/8/layout/default#1"/>
    <dgm:cxn modelId="{75FEFD57-7312-4174-AE63-305F69B573B7}" type="presParOf" srcId="{DD3B29CB-8D11-4B6E-BF7F-1100BCFC36FD}" destId="{0EE9551D-4F5C-446D-8B5E-668267A84751}"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95FA91-DB65-4C38-9AB8-C896A931D454}" type="doc">
      <dgm:prSet loTypeId="urn:microsoft.com/office/officeart/2005/8/layout/vList3#1" loCatId="list" qsTypeId="urn:microsoft.com/office/officeart/2005/8/quickstyle/simple1" qsCatId="simple" csTypeId="urn:microsoft.com/office/officeart/2005/8/colors/accent1_2" csCatId="accent1" phldr="1"/>
      <dgm:spPr/>
    </dgm:pt>
    <dgm:pt modelId="{FB55EC78-7DE2-4CFE-986D-0FE8E31CA8FD}">
      <dgm:prSet phldrT="[Текст]"/>
      <dgm:spPr/>
      <dgm:t>
        <a:bodyPr/>
        <a:lstStyle/>
        <a:p>
          <a:r>
            <a:rPr lang="ru-RU" b="1" i="0" dirty="0" smtClean="0"/>
            <a:t>группой лиц по предварительному сговору или организованной группой</a:t>
          </a:r>
          <a:endParaRPr lang="ru-RU" b="1" dirty="0"/>
        </a:p>
      </dgm:t>
    </dgm:pt>
    <dgm:pt modelId="{A25FCB5E-4994-43C1-B31A-E2B5CB6F411F}" type="parTrans" cxnId="{8A02F5EB-7E8F-441E-BE85-E0F9129CA3DC}">
      <dgm:prSet/>
      <dgm:spPr/>
      <dgm:t>
        <a:bodyPr/>
        <a:lstStyle/>
        <a:p>
          <a:endParaRPr lang="ru-RU"/>
        </a:p>
      </dgm:t>
    </dgm:pt>
    <dgm:pt modelId="{05539FFF-ED88-44D2-8034-CD6069F61CBC}" type="sibTrans" cxnId="{8A02F5EB-7E8F-441E-BE85-E0F9129CA3DC}">
      <dgm:prSet/>
      <dgm:spPr/>
      <dgm:t>
        <a:bodyPr/>
        <a:lstStyle/>
        <a:p>
          <a:endParaRPr lang="ru-RU"/>
        </a:p>
      </dgm:t>
    </dgm:pt>
    <dgm:pt modelId="{6E236423-7A32-4047-B4F1-E00DB6C6ACA5}">
      <dgm:prSet phldrT="[Текст]"/>
      <dgm:spPr/>
      <dgm:t>
        <a:bodyPr/>
        <a:lstStyle/>
        <a:p>
          <a:r>
            <a:rPr lang="ru-RU" b="1" i="0" dirty="0" smtClean="0"/>
            <a:t>в крупном размере</a:t>
          </a:r>
          <a:endParaRPr lang="ru-RU" b="1" dirty="0"/>
        </a:p>
      </dgm:t>
    </dgm:pt>
    <dgm:pt modelId="{5E873CB2-4627-4680-9743-1AAB522E7BC7}" type="parTrans" cxnId="{C39061EB-8CC1-4149-86CB-BD4D2C1394E5}">
      <dgm:prSet/>
      <dgm:spPr/>
      <dgm:t>
        <a:bodyPr/>
        <a:lstStyle/>
        <a:p>
          <a:endParaRPr lang="ru-RU"/>
        </a:p>
      </dgm:t>
    </dgm:pt>
    <dgm:pt modelId="{ADFE2233-295A-4127-AB0C-E18D521F5AF3}" type="sibTrans" cxnId="{C39061EB-8CC1-4149-86CB-BD4D2C1394E5}">
      <dgm:prSet/>
      <dgm:spPr/>
      <dgm:t>
        <a:bodyPr/>
        <a:lstStyle/>
        <a:p>
          <a:endParaRPr lang="ru-RU"/>
        </a:p>
      </dgm:t>
    </dgm:pt>
    <dgm:pt modelId="{F7B46851-48DE-4F7D-B5D8-E16195339727}" type="pres">
      <dgm:prSet presAssocID="{5895FA91-DB65-4C38-9AB8-C896A931D454}" presName="linearFlow" presStyleCnt="0">
        <dgm:presLayoutVars>
          <dgm:dir/>
          <dgm:resizeHandles val="exact"/>
        </dgm:presLayoutVars>
      </dgm:prSet>
      <dgm:spPr/>
    </dgm:pt>
    <dgm:pt modelId="{1D31BA9E-FFB9-4F18-A03A-EA32E64CE9DC}" type="pres">
      <dgm:prSet presAssocID="{FB55EC78-7DE2-4CFE-986D-0FE8E31CA8FD}" presName="composite" presStyleCnt="0"/>
      <dgm:spPr/>
    </dgm:pt>
    <dgm:pt modelId="{A5F690EA-2FC9-421C-B3EF-FA9DB36899F7}" type="pres">
      <dgm:prSet presAssocID="{FB55EC78-7DE2-4CFE-986D-0FE8E31CA8FD}" presName="imgShp" presStyleLbl="fgImgPlace1" presStyleIdx="0" presStyleCnt="2"/>
      <dgm:spPr>
        <a:blipFill rotWithShape="0">
          <a:blip xmlns:r="http://schemas.openxmlformats.org/officeDocument/2006/relationships" r:embed="rId1"/>
          <a:stretch>
            <a:fillRect/>
          </a:stretch>
        </a:blipFill>
      </dgm:spPr>
    </dgm:pt>
    <dgm:pt modelId="{93441A8D-87D4-4C20-A987-1AB7D975125A}" type="pres">
      <dgm:prSet presAssocID="{FB55EC78-7DE2-4CFE-986D-0FE8E31CA8FD}" presName="txShp" presStyleLbl="node1" presStyleIdx="0" presStyleCnt="2">
        <dgm:presLayoutVars>
          <dgm:bulletEnabled val="1"/>
        </dgm:presLayoutVars>
      </dgm:prSet>
      <dgm:spPr/>
      <dgm:t>
        <a:bodyPr/>
        <a:lstStyle/>
        <a:p>
          <a:endParaRPr lang="ru-RU"/>
        </a:p>
      </dgm:t>
    </dgm:pt>
    <dgm:pt modelId="{22CC62E4-2B6F-4B3E-B450-25309052EF1C}" type="pres">
      <dgm:prSet presAssocID="{05539FFF-ED88-44D2-8034-CD6069F61CBC}" presName="spacing" presStyleCnt="0"/>
      <dgm:spPr/>
    </dgm:pt>
    <dgm:pt modelId="{92695B59-8329-4FA0-9F68-47799DC71999}" type="pres">
      <dgm:prSet presAssocID="{6E236423-7A32-4047-B4F1-E00DB6C6ACA5}" presName="composite" presStyleCnt="0"/>
      <dgm:spPr/>
    </dgm:pt>
    <dgm:pt modelId="{C71C9871-B154-4C67-8A4E-B8DCDFE69D08}" type="pres">
      <dgm:prSet presAssocID="{6E236423-7A32-4047-B4F1-E00DB6C6ACA5}" presName="imgShp" presStyleLbl="fgImgPlace1" presStyleIdx="1" presStyleCnt="2"/>
      <dgm:spPr>
        <a:blipFill rotWithShape="0">
          <a:blip xmlns:r="http://schemas.openxmlformats.org/officeDocument/2006/relationships" r:embed="rId2"/>
          <a:stretch>
            <a:fillRect/>
          </a:stretch>
        </a:blipFill>
      </dgm:spPr>
    </dgm:pt>
    <dgm:pt modelId="{A2D3F145-9F08-488A-AD07-DE631839A57F}" type="pres">
      <dgm:prSet presAssocID="{6E236423-7A32-4047-B4F1-E00DB6C6ACA5}" presName="txShp" presStyleLbl="node1" presStyleIdx="1" presStyleCnt="2">
        <dgm:presLayoutVars>
          <dgm:bulletEnabled val="1"/>
        </dgm:presLayoutVars>
      </dgm:prSet>
      <dgm:spPr/>
      <dgm:t>
        <a:bodyPr/>
        <a:lstStyle/>
        <a:p>
          <a:endParaRPr lang="ru-RU"/>
        </a:p>
      </dgm:t>
    </dgm:pt>
  </dgm:ptLst>
  <dgm:cxnLst>
    <dgm:cxn modelId="{CE02A9EE-9166-430B-88C3-5B7584709EFA}" type="presOf" srcId="{FB55EC78-7DE2-4CFE-986D-0FE8E31CA8FD}" destId="{93441A8D-87D4-4C20-A987-1AB7D975125A}" srcOrd="0" destOrd="0" presId="urn:microsoft.com/office/officeart/2005/8/layout/vList3#1"/>
    <dgm:cxn modelId="{C39061EB-8CC1-4149-86CB-BD4D2C1394E5}" srcId="{5895FA91-DB65-4C38-9AB8-C896A931D454}" destId="{6E236423-7A32-4047-B4F1-E00DB6C6ACA5}" srcOrd="1" destOrd="0" parTransId="{5E873CB2-4627-4680-9743-1AAB522E7BC7}" sibTransId="{ADFE2233-295A-4127-AB0C-E18D521F5AF3}"/>
    <dgm:cxn modelId="{E8A4999B-F5FC-4CBD-A855-3985BB8356D6}" type="presOf" srcId="{5895FA91-DB65-4C38-9AB8-C896A931D454}" destId="{F7B46851-48DE-4F7D-B5D8-E16195339727}" srcOrd="0" destOrd="0" presId="urn:microsoft.com/office/officeart/2005/8/layout/vList3#1"/>
    <dgm:cxn modelId="{E8EF1C8C-1A8A-4C3E-BFE6-15552D064C8F}" type="presOf" srcId="{6E236423-7A32-4047-B4F1-E00DB6C6ACA5}" destId="{A2D3F145-9F08-488A-AD07-DE631839A57F}" srcOrd="0" destOrd="0" presId="urn:microsoft.com/office/officeart/2005/8/layout/vList3#1"/>
    <dgm:cxn modelId="{8A02F5EB-7E8F-441E-BE85-E0F9129CA3DC}" srcId="{5895FA91-DB65-4C38-9AB8-C896A931D454}" destId="{FB55EC78-7DE2-4CFE-986D-0FE8E31CA8FD}" srcOrd="0" destOrd="0" parTransId="{A25FCB5E-4994-43C1-B31A-E2B5CB6F411F}" sibTransId="{05539FFF-ED88-44D2-8034-CD6069F61CBC}"/>
    <dgm:cxn modelId="{48685AC5-8DCC-46BE-B90D-69E138B834FF}" type="presParOf" srcId="{F7B46851-48DE-4F7D-B5D8-E16195339727}" destId="{1D31BA9E-FFB9-4F18-A03A-EA32E64CE9DC}" srcOrd="0" destOrd="0" presId="urn:microsoft.com/office/officeart/2005/8/layout/vList3#1"/>
    <dgm:cxn modelId="{0C38ED91-A83A-4A1F-8408-9FEC92008000}" type="presParOf" srcId="{1D31BA9E-FFB9-4F18-A03A-EA32E64CE9DC}" destId="{A5F690EA-2FC9-421C-B3EF-FA9DB36899F7}" srcOrd="0" destOrd="0" presId="urn:microsoft.com/office/officeart/2005/8/layout/vList3#1"/>
    <dgm:cxn modelId="{162AE64B-F0CB-4EBE-BD7D-03C673844B45}" type="presParOf" srcId="{1D31BA9E-FFB9-4F18-A03A-EA32E64CE9DC}" destId="{93441A8D-87D4-4C20-A987-1AB7D975125A}" srcOrd="1" destOrd="0" presId="urn:microsoft.com/office/officeart/2005/8/layout/vList3#1"/>
    <dgm:cxn modelId="{0B8009BD-96EC-459D-A04D-D285D08FF495}" type="presParOf" srcId="{F7B46851-48DE-4F7D-B5D8-E16195339727}" destId="{22CC62E4-2B6F-4B3E-B450-25309052EF1C}" srcOrd="1" destOrd="0" presId="urn:microsoft.com/office/officeart/2005/8/layout/vList3#1"/>
    <dgm:cxn modelId="{099C2CC6-06A8-4A5F-B78A-CA15495A4D59}" type="presParOf" srcId="{F7B46851-48DE-4F7D-B5D8-E16195339727}" destId="{92695B59-8329-4FA0-9F68-47799DC71999}" srcOrd="2" destOrd="0" presId="urn:microsoft.com/office/officeart/2005/8/layout/vList3#1"/>
    <dgm:cxn modelId="{B1F42E57-2876-400E-9851-39BB39C687A1}" type="presParOf" srcId="{92695B59-8329-4FA0-9F68-47799DC71999}" destId="{C71C9871-B154-4C67-8A4E-B8DCDFE69D08}" srcOrd="0" destOrd="0" presId="urn:microsoft.com/office/officeart/2005/8/layout/vList3#1"/>
    <dgm:cxn modelId="{5AA31214-3823-4580-B0DF-7F5FA8AAB2F8}" type="presParOf" srcId="{92695B59-8329-4FA0-9F68-47799DC71999}" destId="{A2D3F145-9F08-488A-AD07-DE631839A57F}" srcOrd="1" destOrd="0" presId="urn:microsoft.com/office/officeart/2005/8/layout/vList3#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77410D-E7A2-40F7-9452-1BC8D015A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D138EF-F8EB-439E-8EDE-8C809270FB93}">
      <dgm:prSet phldrT="[Текст]"/>
      <dgm:spPr/>
      <dgm:t>
        <a:bodyPr/>
        <a:lstStyle/>
        <a:p>
          <a:r>
            <a:rPr lang="ru-RU" b="0" dirty="0" smtClean="0"/>
            <a:t>штрафом</a:t>
          </a:r>
          <a:endParaRPr lang="ru-RU" dirty="0"/>
        </a:p>
      </dgm:t>
    </dgm:pt>
    <dgm:pt modelId="{DE64E7CA-EECF-4DE2-9C0B-1ACBDDDD942B}" type="parTrans" cxnId="{845F8161-9C80-4354-A326-41E5C20FA9E2}">
      <dgm:prSet/>
      <dgm:spPr/>
      <dgm:t>
        <a:bodyPr/>
        <a:lstStyle/>
        <a:p>
          <a:endParaRPr lang="ru-RU"/>
        </a:p>
      </dgm:t>
    </dgm:pt>
    <dgm:pt modelId="{6D6E4AD1-2D40-456D-8507-AB05D52385D3}" type="sibTrans" cxnId="{845F8161-9C80-4354-A326-41E5C20FA9E2}">
      <dgm:prSet/>
      <dgm:spPr/>
      <dgm:t>
        <a:bodyPr/>
        <a:lstStyle/>
        <a:p>
          <a:endParaRPr lang="ru-RU"/>
        </a:p>
      </dgm:t>
    </dgm:pt>
    <dgm:pt modelId="{4C269EE9-0302-4852-B98D-B1AF32999B99}">
      <dgm:prSet phldrT="[Текст]" custT="1"/>
      <dgm:spPr/>
      <dgm:t>
        <a:bodyPr/>
        <a:lstStyle/>
        <a:p>
          <a:r>
            <a:rPr lang="ru-RU" sz="1100" b="0" dirty="0" smtClean="0"/>
            <a:t>от одного миллиона до трех миллионов рублей, </a:t>
          </a:r>
          <a:endParaRPr lang="ru-RU" sz="1100" dirty="0"/>
        </a:p>
      </dgm:t>
    </dgm:pt>
    <dgm:pt modelId="{B425F8BD-77DA-468E-81ED-6286535F0B53}" type="parTrans" cxnId="{4C8BDA4D-AF04-499F-A9A0-99D588FC5634}">
      <dgm:prSet/>
      <dgm:spPr/>
      <dgm:t>
        <a:bodyPr/>
        <a:lstStyle/>
        <a:p>
          <a:endParaRPr lang="ru-RU"/>
        </a:p>
      </dgm:t>
    </dgm:pt>
    <dgm:pt modelId="{6CCF5450-D473-4A56-A717-004DE3FF3AD0}" type="sibTrans" cxnId="{4C8BDA4D-AF04-499F-A9A0-99D588FC5634}">
      <dgm:prSet/>
      <dgm:spPr/>
      <dgm:t>
        <a:bodyPr/>
        <a:lstStyle/>
        <a:p>
          <a:endParaRPr lang="ru-RU"/>
        </a:p>
      </dgm:t>
    </dgm:pt>
    <dgm:pt modelId="{77C5DCCA-3CF8-48A1-B777-4840828B0D2F}">
      <dgm:prSet phldrT="[Текст]"/>
      <dgm:spPr/>
      <dgm:t>
        <a:bodyPr/>
        <a:lstStyle/>
        <a:p>
          <a:r>
            <a:rPr lang="ru-RU" b="0" dirty="0" smtClean="0"/>
            <a:t>лишением свободы</a:t>
          </a:r>
          <a:endParaRPr lang="ru-RU" dirty="0"/>
        </a:p>
      </dgm:t>
    </dgm:pt>
    <dgm:pt modelId="{E35190D5-E496-40D1-B16D-E1A0EE5DC69C}" type="parTrans" cxnId="{70CA3BB5-B9A0-40BD-99CB-8930DFCF4972}">
      <dgm:prSet/>
      <dgm:spPr/>
      <dgm:t>
        <a:bodyPr/>
        <a:lstStyle/>
        <a:p>
          <a:endParaRPr lang="ru-RU"/>
        </a:p>
      </dgm:t>
    </dgm:pt>
    <dgm:pt modelId="{632649DD-83E2-49CA-B839-67C241155BEA}" type="sibTrans" cxnId="{70CA3BB5-B9A0-40BD-99CB-8930DFCF4972}">
      <dgm:prSet/>
      <dgm:spPr/>
      <dgm:t>
        <a:bodyPr/>
        <a:lstStyle/>
        <a:p>
          <a:endParaRPr lang="ru-RU"/>
        </a:p>
      </dgm:t>
    </dgm:pt>
    <dgm:pt modelId="{DD295A65-AE9B-40D7-9222-BFCDADE6C16D}">
      <dgm:prSet phldrT="[Текст]"/>
      <dgm:spPr/>
      <dgm:t>
        <a:bodyPr/>
        <a:lstStyle/>
        <a:p>
          <a:r>
            <a:rPr lang="ru-RU" b="0" dirty="0" smtClean="0"/>
            <a:t>на срок от семи до двенадцати лет со штрафом в размере до шестидесятикратной суммы взятки или без такового и с лишением права занимать определенные должности или заниматься определенной деятельностью на срок до семи лет или без такового </a:t>
          </a:r>
          <a:endParaRPr lang="ru-RU" dirty="0"/>
        </a:p>
      </dgm:t>
    </dgm:pt>
    <dgm:pt modelId="{4872C964-E909-4FD9-A6EB-EA1CEBDB7599}" type="parTrans" cxnId="{3BA7F950-43A3-4EBE-B13C-C1032E0B79A7}">
      <dgm:prSet/>
      <dgm:spPr/>
      <dgm:t>
        <a:bodyPr/>
        <a:lstStyle/>
        <a:p>
          <a:endParaRPr lang="ru-RU"/>
        </a:p>
      </dgm:t>
    </dgm:pt>
    <dgm:pt modelId="{30E81EEE-C16A-4E99-B926-0E6B067EEC27}" type="sibTrans" cxnId="{3BA7F950-43A3-4EBE-B13C-C1032E0B79A7}">
      <dgm:prSet/>
      <dgm:spPr/>
      <dgm:t>
        <a:bodyPr/>
        <a:lstStyle/>
        <a:p>
          <a:endParaRPr lang="ru-RU"/>
        </a:p>
      </dgm:t>
    </dgm:pt>
    <dgm:pt modelId="{C6E4C7E2-6472-4F2F-AE63-B7333F30A03C}">
      <dgm:prSet phldrT="[Текст]" custT="1"/>
      <dgm:spPr/>
      <dgm:t>
        <a:bodyPr/>
        <a:lstStyle/>
        <a:p>
          <a:r>
            <a:rPr lang="ru-RU" sz="1100" b="0" dirty="0" smtClean="0"/>
            <a:t>или в размере заработной платы или иного дохода осужденного за период от одного года до трех лет, </a:t>
          </a:r>
          <a:endParaRPr lang="ru-RU" sz="1100" dirty="0"/>
        </a:p>
      </dgm:t>
    </dgm:pt>
    <dgm:pt modelId="{A0A8664A-5471-4D9B-9AF5-5313318774B1}" type="parTrans" cxnId="{144B0528-6B02-4080-84EB-81A87878FC6E}">
      <dgm:prSet/>
      <dgm:spPr/>
      <dgm:t>
        <a:bodyPr/>
        <a:lstStyle/>
        <a:p>
          <a:endParaRPr lang="ru-RU"/>
        </a:p>
      </dgm:t>
    </dgm:pt>
    <dgm:pt modelId="{94DCF139-CC00-46CC-AF50-844DE17D665A}" type="sibTrans" cxnId="{144B0528-6B02-4080-84EB-81A87878FC6E}">
      <dgm:prSet/>
      <dgm:spPr/>
      <dgm:t>
        <a:bodyPr/>
        <a:lstStyle/>
        <a:p>
          <a:endParaRPr lang="ru-RU"/>
        </a:p>
      </dgm:t>
    </dgm:pt>
    <dgm:pt modelId="{C6F3352D-D077-446B-8F7F-4586C5BC2655}">
      <dgm:prSet phldrT="[Текст]" custT="1"/>
      <dgm:spPr/>
      <dgm:t>
        <a:bodyPr/>
        <a:lstStyle/>
        <a:p>
          <a:r>
            <a:rPr lang="ru-RU" sz="1100" b="0" dirty="0" smtClean="0"/>
            <a:t>или в размере от шестидесятикратной до восьмидесятикратной суммы взятки с лишением права занимать определенные должности или заниматься определенной деятельностью на срок до семи лет или без такового </a:t>
          </a:r>
          <a:endParaRPr lang="ru-RU" sz="1100" dirty="0"/>
        </a:p>
      </dgm:t>
    </dgm:pt>
    <dgm:pt modelId="{F694E0E7-A977-4400-986A-98B0ED753D25}" type="parTrans" cxnId="{EB723F3B-1A20-4D1C-90AB-D17107F0450A}">
      <dgm:prSet/>
      <dgm:spPr/>
      <dgm:t>
        <a:bodyPr/>
        <a:lstStyle/>
        <a:p>
          <a:endParaRPr lang="ru-RU"/>
        </a:p>
      </dgm:t>
    </dgm:pt>
    <dgm:pt modelId="{CB97319C-2383-4B5E-B5A1-93D33FF6F132}" type="sibTrans" cxnId="{EB723F3B-1A20-4D1C-90AB-D17107F0450A}">
      <dgm:prSet/>
      <dgm:spPr/>
      <dgm:t>
        <a:bodyPr/>
        <a:lstStyle/>
        <a:p>
          <a:endParaRPr lang="ru-RU"/>
        </a:p>
      </dgm:t>
    </dgm:pt>
    <dgm:pt modelId="{7400F192-F5CB-4BDC-84E2-5847CC488242}" type="pres">
      <dgm:prSet presAssocID="{B677410D-E7A2-40F7-9452-1BC8D015A72A}" presName="Name0" presStyleCnt="0">
        <dgm:presLayoutVars>
          <dgm:dir/>
          <dgm:animLvl val="lvl"/>
          <dgm:resizeHandles val="exact"/>
        </dgm:presLayoutVars>
      </dgm:prSet>
      <dgm:spPr/>
      <dgm:t>
        <a:bodyPr/>
        <a:lstStyle/>
        <a:p>
          <a:endParaRPr lang="ru-RU"/>
        </a:p>
      </dgm:t>
    </dgm:pt>
    <dgm:pt modelId="{5565DFBC-6AFC-4498-B55F-4681E3109497}" type="pres">
      <dgm:prSet presAssocID="{D6D138EF-F8EB-439E-8EDE-8C809270FB93}" presName="linNode" presStyleCnt="0"/>
      <dgm:spPr/>
    </dgm:pt>
    <dgm:pt modelId="{4EFC2B5C-1D7A-4649-8678-248E8A431DD2}" type="pres">
      <dgm:prSet presAssocID="{D6D138EF-F8EB-439E-8EDE-8C809270FB93}" presName="parentText" presStyleLbl="node1" presStyleIdx="0" presStyleCnt="2">
        <dgm:presLayoutVars>
          <dgm:chMax val="1"/>
          <dgm:bulletEnabled val="1"/>
        </dgm:presLayoutVars>
      </dgm:prSet>
      <dgm:spPr/>
      <dgm:t>
        <a:bodyPr/>
        <a:lstStyle/>
        <a:p>
          <a:endParaRPr lang="ru-RU"/>
        </a:p>
      </dgm:t>
    </dgm:pt>
    <dgm:pt modelId="{9BADB056-DC34-4324-A8D1-F889D350332A}" type="pres">
      <dgm:prSet presAssocID="{D6D138EF-F8EB-439E-8EDE-8C809270FB93}" presName="descendantText" presStyleLbl="alignAccFollowNode1" presStyleIdx="0" presStyleCnt="2">
        <dgm:presLayoutVars>
          <dgm:bulletEnabled val="1"/>
        </dgm:presLayoutVars>
      </dgm:prSet>
      <dgm:spPr/>
      <dgm:t>
        <a:bodyPr/>
        <a:lstStyle/>
        <a:p>
          <a:endParaRPr lang="ru-RU"/>
        </a:p>
      </dgm:t>
    </dgm:pt>
    <dgm:pt modelId="{3AC0F880-FC6D-4BBA-8C06-DD4434711EEC}" type="pres">
      <dgm:prSet presAssocID="{6D6E4AD1-2D40-456D-8507-AB05D52385D3}" presName="sp" presStyleCnt="0"/>
      <dgm:spPr/>
    </dgm:pt>
    <dgm:pt modelId="{4BC1F333-660E-4B50-B2D6-64360D9B3BD6}" type="pres">
      <dgm:prSet presAssocID="{77C5DCCA-3CF8-48A1-B777-4840828B0D2F}" presName="linNode" presStyleCnt="0"/>
      <dgm:spPr/>
    </dgm:pt>
    <dgm:pt modelId="{95031BA8-CAC8-4EC4-B570-9B4C9106147F}" type="pres">
      <dgm:prSet presAssocID="{77C5DCCA-3CF8-48A1-B777-4840828B0D2F}" presName="parentText" presStyleLbl="node1" presStyleIdx="1" presStyleCnt="2">
        <dgm:presLayoutVars>
          <dgm:chMax val="1"/>
          <dgm:bulletEnabled val="1"/>
        </dgm:presLayoutVars>
      </dgm:prSet>
      <dgm:spPr/>
      <dgm:t>
        <a:bodyPr/>
        <a:lstStyle/>
        <a:p>
          <a:endParaRPr lang="ru-RU"/>
        </a:p>
      </dgm:t>
    </dgm:pt>
    <dgm:pt modelId="{97D83D50-1AAB-4170-B6D4-73D1778E21DD}" type="pres">
      <dgm:prSet presAssocID="{77C5DCCA-3CF8-48A1-B777-4840828B0D2F}" presName="descendantText" presStyleLbl="alignAccFollowNode1" presStyleIdx="1" presStyleCnt="2">
        <dgm:presLayoutVars>
          <dgm:bulletEnabled val="1"/>
        </dgm:presLayoutVars>
      </dgm:prSet>
      <dgm:spPr/>
      <dgm:t>
        <a:bodyPr/>
        <a:lstStyle/>
        <a:p>
          <a:endParaRPr lang="ru-RU"/>
        </a:p>
      </dgm:t>
    </dgm:pt>
  </dgm:ptLst>
  <dgm:cxnLst>
    <dgm:cxn modelId="{E917084F-9231-4F0E-B30C-CF50304C9A06}" type="presOf" srcId="{C6E4C7E2-6472-4F2F-AE63-B7333F30A03C}" destId="{9BADB056-DC34-4324-A8D1-F889D350332A}" srcOrd="0" destOrd="1" presId="urn:microsoft.com/office/officeart/2005/8/layout/vList5"/>
    <dgm:cxn modelId="{031CE555-91FA-4FB2-9487-1B393818E712}" type="presOf" srcId="{B677410D-E7A2-40F7-9452-1BC8D015A72A}" destId="{7400F192-F5CB-4BDC-84E2-5847CC488242}" srcOrd="0" destOrd="0" presId="urn:microsoft.com/office/officeart/2005/8/layout/vList5"/>
    <dgm:cxn modelId="{70CA3BB5-B9A0-40BD-99CB-8930DFCF4972}" srcId="{B677410D-E7A2-40F7-9452-1BC8D015A72A}" destId="{77C5DCCA-3CF8-48A1-B777-4840828B0D2F}" srcOrd="1" destOrd="0" parTransId="{E35190D5-E496-40D1-B16D-E1A0EE5DC69C}" sibTransId="{632649DD-83E2-49CA-B839-67C241155BEA}"/>
    <dgm:cxn modelId="{845F8161-9C80-4354-A326-41E5C20FA9E2}" srcId="{B677410D-E7A2-40F7-9452-1BC8D015A72A}" destId="{D6D138EF-F8EB-439E-8EDE-8C809270FB93}" srcOrd="0" destOrd="0" parTransId="{DE64E7CA-EECF-4DE2-9C0B-1ACBDDDD942B}" sibTransId="{6D6E4AD1-2D40-456D-8507-AB05D52385D3}"/>
    <dgm:cxn modelId="{144B0528-6B02-4080-84EB-81A87878FC6E}" srcId="{D6D138EF-F8EB-439E-8EDE-8C809270FB93}" destId="{C6E4C7E2-6472-4F2F-AE63-B7333F30A03C}" srcOrd="1" destOrd="0" parTransId="{A0A8664A-5471-4D9B-9AF5-5313318774B1}" sibTransId="{94DCF139-CC00-46CC-AF50-844DE17D665A}"/>
    <dgm:cxn modelId="{EB723F3B-1A20-4D1C-90AB-D17107F0450A}" srcId="{D6D138EF-F8EB-439E-8EDE-8C809270FB93}" destId="{C6F3352D-D077-446B-8F7F-4586C5BC2655}" srcOrd="2" destOrd="0" parTransId="{F694E0E7-A977-4400-986A-98B0ED753D25}" sibTransId="{CB97319C-2383-4B5E-B5A1-93D33FF6F132}"/>
    <dgm:cxn modelId="{4C8BDA4D-AF04-499F-A9A0-99D588FC5634}" srcId="{D6D138EF-F8EB-439E-8EDE-8C809270FB93}" destId="{4C269EE9-0302-4852-B98D-B1AF32999B99}" srcOrd="0" destOrd="0" parTransId="{B425F8BD-77DA-468E-81ED-6286535F0B53}" sibTransId="{6CCF5450-D473-4A56-A717-004DE3FF3AD0}"/>
    <dgm:cxn modelId="{AE2B34AD-A70A-4E69-BE5F-686C9BF8C41B}" type="presOf" srcId="{DD295A65-AE9B-40D7-9222-BFCDADE6C16D}" destId="{97D83D50-1AAB-4170-B6D4-73D1778E21DD}" srcOrd="0" destOrd="0" presId="urn:microsoft.com/office/officeart/2005/8/layout/vList5"/>
    <dgm:cxn modelId="{48D4DA0D-7C3A-4D0D-959C-43A8A0A63DBA}" type="presOf" srcId="{C6F3352D-D077-446B-8F7F-4586C5BC2655}" destId="{9BADB056-DC34-4324-A8D1-F889D350332A}" srcOrd="0" destOrd="2" presId="urn:microsoft.com/office/officeart/2005/8/layout/vList5"/>
    <dgm:cxn modelId="{3BA7F950-43A3-4EBE-B13C-C1032E0B79A7}" srcId="{77C5DCCA-3CF8-48A1-B777-4840828B0D2F}" destId="{DD295A65-AE9B-40D7-9222-BFCDADE6C16D}" srcOrd="0" destOrd="0" parTransId="{4872C964-E909-4FD9-A6EB-EA1CEBDB7599}" sibTransId="{30E81EEE-C16A-4E99-B926-0E6B067EEC27}"/>
    <dgm:cxn modelId="{A559A15D-07EE-46D1-80CC-2074A6D8121D}" type="presOf" srcId="{4C269EE9-0302-4852-B98D-B1AF32999B99}" destId="{9BADB056-DC34-4324-A8D1-F889D350332A}" srcOrd="0" destOrd="0" presId="urn:microsoft.com/office/officeart/2005/8/layout/vList5"/>
    <dgm:cxn modelId="{2BACCFE7-4B39-4045-90CF-FBD7C8E51A3A}" type="presOf" srcId="{D6D138EF-F8EB-439E-8EDE-8C809270FB93}" destId="{4EFC2B5C-1D7A-4649-8678-248E8A431DD2}" srcOrd="0" destOrd="0" presId="urn:microsoft.com/office/officeart/2005/8/layout/vList5"/>
    <dgm:cxn modelId="{8A196613-B442-4E60-AEFD-144F3B75CFF4}" type="presOf" srcId="{77C5DCCA-3CF8-48A1-B777-4840828B0D2F}" destId="{95031BA8-CAC8-4EC4-B570-9B4C9106147F}" srcOrd="0" destOrd="0" presId="urn:microsoft.com/office/officeart/2005/8/layout/vList5"/>
    <dgm:cxn modelId="{C9985F32-B7CD-4E6F-A40C-3BF1BC848636}" type="presParOf" srcId="{7400F192-F5CB-4BDC-84E2-5847CC488242}" destId="{5565DFBC-6AFC-4498-B55F-4681E3109497}" srcOrd="0" destOrd="0" presId="urn:microsoft.com/office/officeart/2005/8/layout/vList5"/>
    <dgm:cxn modelId="{F6905F39-6FEF-4E4E-8FA2-6A09B0B5077A}" type="presParOf" srcId="{5565DFBC-6AFC-4498-B55F-4681E3109497}" destId="{4EFC2B5C-1D7A-4649-8678-248E8A431DD2}" srcOrd="0" destOrd="0" presId="urn:microsoft.com/office/officeart/2005/8/layout/vList5"/>
    <dgm:cxn modelId="{F058DF96-0A0E-46C0-B415-3B21B4964A2E}" type="presParOf" srcId="{5565DFBC-6AFC-4498-B55F-4681E3109497}" destId="{9BADB056-DC34-4324-A8D1-F889D350332A}" srcOrd="1" destOrd="0" presId="urn:microsoft.com/office/officeart/2005/8/layout/vList5"/>
    <dgm:cxn modelId="{2157B37E-13E2-48FF-88AC-4577A9BDF719}" type="presParOf" srcId="{7400F192-F5CB-4BDC-84E2-5847CC488242}" destId="{3AC0F880-FC6D-4BBA-8C06-DD4434711EEC}" srcOrd="1" destOrd="0" presId="urn:microsoft.com/office/officeart/2005/8/layout/vList5"/>
    <dgm:cxn modelId="{CE52484E-CA00-4BFB-A35E-8DBE27D8814F}" type="presParOf" srcId="{7400F192-F5CB-4BDC-84E2-5847CC488242}" destId="{4BC1F333-660E-4B50-B2D6-64360D9B3BD6}" srcOrd="2" destOrd="0" presId="urn:microsoft.com/office/officeart/2005/8/layout/vList5"/>
    <dgm:cxn modelId="{9045DC3D-6DFF-4786-871D-7A2B5CFD7EA7}" type="presParOf" srcId="{4BC1F333-660E-4B50-B2D6-64360D9B3BD6}" destId="{95031BA8-CAC8-4EC4-B570-9B4C9106147F}" srcOrd="0" destOrd="0" presId="urn:microsoft.com/office/officeart/2005/8/layout/vList5"/>
    <dgm:cxn modelId="{F512B924-DD1C-47B6-945A-3C799280A798}" type="presParOf" srcId="{4BC1F333-660E-4B50-B2D6-64360D9B3BD6}" destId="{97D83D50-1AAB-4170-B6D4-73D1778E21DD}" srcOrd="1" destOrd="0" presId="urn:microsoft.com/office/officeart/2005/8/layout/vList5"/>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558689-FEE2-4411-B96D-AD312133083F}"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810881C1-0B10-4D60-8F5B-86106C22B8ED}">
      <dgm:prSet phldrT="[Текст]" custT="1"/>
      <dgm:spPr/>
      <dgm:t>
        <a:bodyPr/>
        <a:lstStyle/>
        <a:p>
          <a:r>
            <a:rPr lang="ru-RU" sz="1050" b="0"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050" dirty="0"/>
        </a:p>
      </dgm:t>
    </dgm:pt>
    <dgm:pt modelId="{6A4E03D2-F58B-4833-A70A-0AB9CB5704A1}" type="parTrans" cxnId="{1B27938B-E3CC-491B-93DE-04F04C6079B9}">
      <dgm:prSet/>
      <dgm:spPr/>
      <dgm:t>
        <a:bodyPr/>
        <a:lstStyle/>
        <a:p>
          <a:endParaRPr lang="ru-RU"/>
        </a:p>
      </dgm:t>
    </dgm:pt>
    <dgm:pt modelId="{C16EEA1D-0914-49BF-A163-38EA5EFE0F80}" type="sibTrans" cxnId="{1B27938B-E3CC-491B-93DE-04F04C6079B9}">
      <dgm:prSet/>
      <dgm:spPr/>
      <dgm:t>
        <a:bodyPr/>
        <a:lstStyle/>
        <a:p>
          <a:endParaRPr lang="ru-RU"/>
        </a:p>
      </dgm:t>
    </dgm:pt>
    <dgm:pt modelId="{BF84988F-4F24-453C-9C05-4BD0FD4BDA68}">
      <dgm:prSet phldrT="[Текст]" custT="1"/>
      <dgm:spPr/>
      <dgm:t>
        <a:bodyPr/>
        <a:lstStyle/>
        <a:p>
          <a:r>
            <a:rPr lang="ru-RU" sz="1200" b="0"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значительном размере</a:t>
          </a:r>
          <a:endParaRPr lang="ru-RU" sz="1200" dirty="0"/>
        </a:p>
      </dgm:t>
    </dgm:pt>
    <dgm:pt modelId="{6494104A-D476-44DB-9BF7-7783A25F1483}" type="parTrans" cxnId="{61B2B159-32FB-4202-A21E-65811ADEB625}">
      <dgm:prSet/>
      <dgm:spPr/>
      <dgm:t>
        <a:bodyPr/>
        <a:lstStyle/>
        <a:p>
          <a:endParaRPr lang="ru-RU"/>
        </a:p>
      </dgm:t>
    </dgm:pt>
    <dgm:pt modelId="{F85B236A-2522-439F-B4C3-00ACE131F785}" type="sibTrans" cxnId="{61B2B159-32FB-4202-A21E-65811ADEB625}">
      <dgm:prSet/>
      <dgm:spPr/>
      <dgm:t>
        <a:bodyPr/>
        <a:lstStyle/>
        <a:p>
          <a:endParaRPr lang="ru-RU"/>
        </a:p>
      </dgm:t>
    </dgm:pt>
    <dgm:pt modelId="{13F71AFD-F891-4C0E-ABB5-7F0666298FBC}">
      <dgm:prSet phldrT="[Текст]"/>
      <dgm:spPr/>
      <dgm:t>
        <a:bodyPr/>
        <a:lstStyle/>
        <a:p>
          <a:r>
            <a:rPr lang="ru-RU" b="0"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за совершение заведомо незаконных действий (бездействие)</a:t>
          </a:r>
          <a:endParaRPr lang="ru-RU" dirty="0"/>
        </a:p>
      </dgm:t>
    </dgm:pt>
    <dgm:pt modelId="{B283C7CB-FE2F-4287-9E26-64EFD9C5D21B}" type="parTrans" cxnId="{867289A9-6FE9-4A52-AD7B-0A17A7637E64}">
      <dgm:prSet/>
      <dgm:spPr/>
      <dgm:t>
        <a:bodyPr/>
        <a:lstStyle/>
        <a:p>
          <a:endParaRPr lang="ru-RU"/>
        </a:p>
      </dgm:t>
    </dgm:pt>
    <dgm:pt modelId="{6A3590A2-B6D0-47D3-ADBF-2064A8E80310}" type="sibTrans" cxnId="{867289A9-6FE9-4A52-AD7B-0A17A7637E64}">
      <dgm:prSet/>
      <dgm:spPr/>
      <dgm:t>
        <a:bodyPr/>
        <a:lstStyle/>
        <a:p>
          <a:endParaRPr lang="ru-RU"/>
        </a:p>
      </dgm:t>
    </dgm:pt>
    <dgm:pt modelId="{D33908DC-88D2-435D-879F-BBC63EE2B989}">
      <dgm:prSet custT="1"/>
      <dgm:spPr/>
      <dgm:t>
        <a:bodyPr/>
        <a:lstStyle/>
        <a:p>
          <a:r>
            <a:rPr lang="ru-RU" sz="1400" b="0" i="0" dirty="0" smtClean="0"/>
            <a:t>Деяния, предусмотренные частями первой - четвертой статьи 291 УК РФ</a:t>
          </a:r>
          <a:endParaRPr lang="ru-RU" sz="1400" dirty="0"/>
        </a:p>
      </dgm:t>
    </dgm:pt>
    <dgm:pt modelId="{8D9228E1-37C0-460F-A957-B55D6A894B24}" type="parTrans" cxnId="{0095D8D8-76F8-410A-B335-71EBD414DA76}">
      <dgm:prSet/>
      <dgm:spPr/>
      <dgm:t>
        <a:bodyPr/>
        <a:lstStyle/>
        <a:p>
          <a:endParaRPr lang="ru-RU"/>
        </a:p>
      </dgm:t>
    </dgm:pt>
    <dgm:pt modelId="{75BBED0F-E2C4-41F0-85D5-8A63345CC549}" type="sibTrans" cxnId="{0095D8D8-76F8-410A-B335-71EBD414DA76}">
      <dgm:prSet/>
      <dgm:spPr/>
      <dgm:t>
        <a:bodyPr/>
        <a:lstStyle/>
        <a:p>
          <a:endParaRPr lang="ru-RU"/>
        </a:p>
      </dgm:t>
    </dgm:pt>
    <dgm:pt modelId="{3CEC15F8-22DD-4F7B-B525-0823BCBC9E21}" type="pres">
      <dgm:prSet presAssocID="{71558689-FEE2-4411-B96D-AD312133083F}" presName="diagram" presStyleCnt="0">
        <dgm:presLayoutVars>
          <dgm:dir/>
          <dgm:resizeHandles val="exact"/>
        </dgm:presLayoutVars>
      </dgm:prSet>
      <dgm:spPr/>
      <dgm:t>
        <a:bodyPr/>
        <a:lstStyle/>
        <a:p>
          <a:endParaRPr lang="ru-RU"/>
        </a:p>
      </dgm:t>
    </dgm:pt>
    <dgm:pt modelId="{7EB1C099-676D-45A5-BAAE-5C769EBCDF3A}" type="pres">
      <dgm:prSet presAssocID="{810881C1-0B10-4D60-8F5B-86106C22B8ED}" presName="node" presStyleLbl="node1" presStyleIdx="0" presStyleCnt="4">
        <dgm:presLayoutVars>
          <dgm:bulletEnabled val="1"/>
        </dgm:presLayoutVars>
      </dgm:prSet>
      <dgm:spPr/>
      <dgm:t>
        <a:bodyPr/>
        <a:lstStyle/>
        <a:p>
          <a:endParaRPr lang="ru-RU"/>
        </a:p>
      </dgm:t>
    </dgm:pt>
    <dgm:pt modelId="{AE44DBEB-C514-4F6C-9E8E-AF637D82980D}" type="pres">
      <dgm:prSet presAssocID="{C16EEA1D-0914-49BF-A163-38EA5EFE0F80}" presName="sibTrans" presStyleCnt="0"/>
      <dgm:spPr/>
    </dgm:pt>
    <dgm:pt modelId="{444AC00A-0291-455C-9AFB-CF64BA60E7F6}" type="pres">
      <dgm:prSet presAssocID="{BF84988F-4F24-453C-9C05-4BD0FD4BDA68}" presName="node" presStyleLbl="node1" presStyleIdx="1" presStyleCnt="4">
        <dgm:presLayoutVars>
          <dgm:bulletEnabled val="1"/>
        </dgm:presLayoutVars>
      </dgm:prSet>
      <dgm:spPr/>
      <dgm:t>
        <a:bodyPr/>
        <a:lstStyle/>
        <a:p>
          <a:endParaRPr lang="ru-RU"/>
        </a:p>
      </dgm:t>
    </dgm:pt>
    <dgm:pt modelId="{09E13893-B052-438D-AA3A-E5AE6A8F37DB}" type="pres">
      <dgm:prSet presAssocID="{F85B236A-2522-439F-B4C3-00ACE131F785}" presName="sibTrans" presStyleCnt="0"/>
      <dgm:spPr/>
    </dgm:pt>
    <dgm:pt modelId="{54E55167-2BCB-4CCF-9228-22C6A2609138}" type="pres">
      <dgm:prSet presAssocID="{13F71AFD-F891-4C0E-ABB5-7F0666298FBC}" presName="node" presStyleLbl="node1" presStyleIdx="2" presStyleCnt="4">
        <dgm:presLayoutVars>
          <dgm:bulletEnabled val="1"/>
        </dgm:presLayoutVars>
      </dgm:prSet>
      <dgm:spPr/>
      <dgm:t>
        <a:bodyPr/>
        <a:lstStyle/>
        <a:p>
          <a:endParaRPr lang="ru-RU"/>
        </a:p>
      </dgm:t>
    </dgm:pt>
    <dgm:pt modelId="{48C01484-7D66-4801-B3B1-FC5EFC3A67A2}" type="pres">
      <dgm:prSet presAssocID="{6A3590A2-B6D0-47D3-ADBF-2064A8E80310}" presName="sibTrans" presStyleCnt="0"/>
      <dgm:spPr/>
    </dgm:pt>
    <dgm:pt modelId="{5E15FFBD-00F2-40C8-B7FA-02814B263CEC}" type="pres">
      <dgm:prSet presAssocID="{D33908DC-88D2-435D-879F-BBC63EE2B989}" presName="node" presStyleLbl="node1" presStyleIdx="3" presStyleCnt="4">
        <dgm:presLayoutVars>
          <dgm:bulletEnabled val="1"/>
        </dgm:presLayoutVars>
      </dgm:prSet>
      <dgm:spPr/>
      <dgm:t>
        <a:bodyPr/>
        <a:lstStyle/>
        <a:p>
          <a:endParaRPr lang="ru-RU"/>
        </a:p>
      </dgm:t>
    </dgm:pt>
  </dgm:ptLst>
  <dgm:cxnLst>
    <dgm:cxn modelId="{867289A9-6FE9-4A52-AD7B-0A17A7637E64}" srcId="{71558689-FEE2-4411-B96D-AD312133083F}" destId="{13F71AFD-F891-4C0E-ABB5-7F0666298FBC}" srcOrd="2" destOrd="0" parTransId="{B283C7CB-FE2F-4287-9E26-64EFD9C5D21B}" sibTransId="{6A3590A2-B6D0-47D3-ADBF-2064A8E80310}"/>
    <dgm:cxn modelId="{1B27938B-E3CC-491B-93DE-04F04C6079B9}" srcId="{71558689-FEE2-4411-B96D-AD312133083F}" destId="{810881C1-0B10-4D60-8F5B-86106C22B8ED}" srcOrd="0" destOrd="0" parTransId="{6A4E03D2-F58B-4833-A70A-0AB9CB5704A1}" sibTransId="{C16EEA1D-0914-49BF-A163-38EA5EFE0F80}"/>
    <dgm:cxn modelId="{018B4FF0-B192-4C59-86D5-82207AD1958C}" type="presOf" srcId="{D33908DC-88D2-435D-879F-BBC63EE2B989}" destId="{5E15FFBD-00F2-40C8-B7FA-02814B263CEC}" srcOrd="0" destOrd="0" presId="urn:microsoft.com/office/officeart/2005/8/layout/default#2"/>
    <dgm:cxn modelId="{A7E3D374-CA7E-4E52-A225-0AE92DC17C75}" type="presOf" srcId="{71558689-FEE2-4411-B96D-AD312133083F}" destId="{3CEC15F8-22DD-4F7B-B525-0823BCBC9E21}" srcOrd="0" destOrd="0" presId="urn:microsoft.com/office/officeart/2005/8/layout/default#2"/>
    <dgm:cxn modelId="{61B2B159-32FB-4202-A21E-65811ADEB625}" srcId="{71558689-FEE2-4411-B96D-AD312133083F}" destId="{BF84988F-4F24-453C-9C05-4BD0FD4BDA68}" srcOrd="1" destOrd="0" parTransId="{6494104A-D476-44DB-9BF7-7783A25F1483}" sibTransId="{F85B236A-2522-439F-B4C3-00ACE131F785}"/>
    <dgm:cxn modelId="{F1E7205C-6E9E-4FDF-9699-055EE688B7A0}" type="presOf" srcId="{BF84988F-4F24-453C-9C05-4BD0FD4BDA68}" destId="{444AC00A-0291-455C-9AFB-CF64BA60E7F6}" srcOrd="0" destOrd="0" presId="urn:microsoft.com/office/officeart/2005/8/layout/default#2"/>
    <dgm:cxn modelId="{0D38A121-52B4-403E-B743-7865E73A4FE6}" type="presOf" srcId="{13F71AFD-F891-4C0E-ABB5-7F0666298FBC}" destId="{54E55167-2BCB-4CCF-9228-22C6A2609138}" srcOrd="0" destOrd="0" presId="urn:microsoft.com/office/officeart/2005/8/layout/default#2"/>
    <dgm:cxn modelId="{FB3DE41F-2118-4FE4-A0B8-8154DB3A847B}" type="presOf" srcId="{810881C1-0B10-4D60-8F5B-86106C22B8ED}" destId="{7EB1C099-676D-45A5-BAAE-5C769EBCDF3A}" srcOrd="0" destOrd="0" presId="urn:microsoft.com/office/officeart/2005/8/layout/default#2"/>
    <dgm:cxn modelId="{0095D8D8-76F8-410A-B335-71EBD414DA76}" srcId="{71558689-FEE2-4411-B96D-AD312133083F}" destId="{D33908DC-88D2-435D-879F-BBC63EE2B989}" srcOrd="3" destOrd="0" parTransId="{8D9228E1-37C0-460F-A957-B55D6A894B24}" sibTransId="{75BBED0F-E2C4-41F0-85D5-8A63345CC549}"/>
    <dgm:cxn modelId="{EE1AC205-CC49-493D-82BE-AA571DBB3BF1}" type="presParOf" srcId="{3CEC15F8-22DD-4F7B-B525-0823BCBC9E21}" destId="{7EB1C099-676D-45A5-BAAE-5C769EBCDF3A}" srcOrd="0" destOrd="0" presId="urn:microsoft.com/office/officeart/2005/8/layout/default#2"/>
    <dgm:cxn modelId="{ECB944AB-1910-4EE6-8463-84B81480FF07}" type="presParOf" srcId="{3CEC15F8-22DD-4F7B-B525-0823BCBC9E21}" destId="{AE44DBEB-C514-4F6C-9E8E-AF637D82980D}" srcOrd="1" destOrd="0" presId="urn:microsoft.com/office/officeart/2005/8/layout/default#2"/>
    <dgm:cxn modelId="{42F4C67A-CA74-4C95-AF01-C409C11F10AB}" type="presParOf" srcId="{3CEC15F8-22DD-4F7B-B525-0823BCBC9E21}" destId="{444AC00A-0291-455C-9AFB-CF64BA60E7F6}" srcOrd="2" destOrd="0" presId="urn:microsoft.com/office/officeart/2005/8/layout/default#2"/>
    <dgm:cxn modelId="{F47A7250-7E58-45A1-BD58-7A96EFB88A25}" type="presParOf" srcId="{3CEC15F8-22DD-4F7B-B525-0823BCBC9E21}" destId="{09E13893-B052-438D-AA3A-E5AE6A8F37DB}" srcOrd="3" destOrd="0" presId="urn:microsoft.com/office/officeart/2005/8/layout/default#2"/>
    <dgm:cxn modelId="{AB923AB3-2FF2-42F6-A40B-ED8A37D8DF3A}" type="presParOf" srcId="{3CEC15F8-22DD-4F7B-B525-0823BCBC9E21}" destId="{54E55167-2BCB-4CCF-9228-22C6A2609138}" srcOrd="4" destOrd="0" presId="urn:microsoft.com/office/officeart/2005/8/layout/default#2"/>
    <dgm:cxn modelId="{F70AFB9E-5977-44E0-96C6-6C1D8ACECE3A}" type="presParOf" srcId="{3CEC15F8-22DD-4F7B-B525-0823BCBC9E21}" destId="{48C01484-7D66-4801-B3B1-FC5EFC3A67A2}" srcOrd="5" destOrd="0" presId="urn:microsoft.com/office/officeart/2005/8/layout/default#2"/>
    <dgm:cxn modelId="{7ECF143F-4967-4459-A388-6947CE3BDB86}" type="presParOf" srcId="{3CEC15F8-22DD-4F7B-B525-0823BCBC9E21}" destId="{5E15FFBD-00F2-40C8-B7FA-02814B263CEC}" srcOrd="6"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CC292F-FA84-4ECF-993C-53761F5E5AA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4B6AADB1-163D-4520-8610-C654C95E601A}">
      <dgm:prSet phldrT="[Текст]"/>
      <dgm:spPr/>
      <dgm:t>
        <a:bodyPr/>
        <a:lstStyle/>
        <a:p>
          <a:r>
            <a:rPr lang="ru-RU" dirty="0" smtClean="0"/>
            <a:t>В особо крупном размере</a:t>
          </a:r>
          <a:endParaRPr lang="ru-RU" dirty="0"/>
        </a:p>
      </dgm:t>
    </dgm:pt>
    <dgm:pt modelId="{5FAB81B8-338C-4F10-AF56-261FC8007737}" type="parTrans" cxnId="{58679C88-90AA-4121-BDA8-6595069E3989}">
      <dgm:prSet/>
      <dgm:spPr/>
      <dgm:t>
        <a:bodyPr/>
        <a:lstStyle/>
        <a:p>
          <a:endParaRPr lang="ru-RU"/>
        </a:p>
      </dgm:t>
    </dgm:pt>
    <dgm:pt modelId="{768A536D-8CFF-49F9-A748-235DE9A71D48}" type="sibTrans" cxnId="{58679C88-90AA-4121-BDA8-6595069E3989}">
      <dgm:prSet/>
      <dgm:spPr/>
      <dgm:t>
        <a:bodyPr/>
        <a:lstStyle/>
        <a:p>
          <a:endParaRPr lang="ru-RU"/>
        </a:p>
      </dgm:t>
    </dgm:pt>
    <dgm:pt modelId="{153F00CF-EAB6-4736-9E96-985CB05A0449}">
      <dgm:prSet phldrT="[Текст]" custT="1"/>
      <dgm:spPr/>
      <dgm:t>
        <a:bodyPr/>
        <a:lstStyle/>
        <a:p>
          <a:r>
            <a:rPr lang="ru-RU" sz="1100" b="0" dirty="0" smtClean="0"/>
            <a:t>сумма денег, стоимость ценных бумаг, иного имущества, услуг имущественного характера, иных имущественных прав, </a:t>
          </a:r>
          <a:r>
            <a:rPr lang="ru-RU" sz="1100" b="0" dirty="0" smtClean="0">
              <a:solidFill>
                <a:srgbClr val="FF0000"/>
              </a:solidFill>
            </a:rPr>
            <a:t>превышающие один миллион рублей</a:t>
          </a:r>
        </a:p>
        <a:p>
          <a:endParaRPr lang="ru-RU" sz="900" dirty="0"/>
        </a:p>
      </dgm:t>
    </dgm:pt>
    <dgm:pt modelId="{8E1780CA-5080-45CD-B333-6C7388F5EC63}" type="parTrans" cxnId="{742A538E-D30A-4C96-B904-5BB179A9DCE3}">
      <dgm:prSet/>
      <dgm:spPr/>
      <dgm:t>
        <a:bodyPr/>
        <a:lstStyle/>
        <a:p>
          <a:endParaRPr lang="ru-RU"/>
        </a:p>
      </dgm:t>
    </dgm:pt>
    <dgm:pt modelId="{BF37B67B-38A7-4128-AE77-FAFE03424E11}" type="sibTrans" cxnId="{742A538E-D30A-4C96-B904-5BB179A9DCE3}">
      <dgm:prSet/>
      <dgm:spPr/>
      <dgm:t>
        <a:bodyPr/>
        <a:lstStyle/>
        <a:p>
          <a:endParaRPr lang="ru-RU"/>
        </a:p>
      </dgm:t>
    </dgm:pt>
    <dgm:pt modelId="{5029E685-219F-48E3-BBDF-FFF275366F89}" type="pres">
      <dgm:prSet presAssocID="{5DCC292F-FA84-4ECF-993C-53761F5E5AAC}" presName="list" presStyleCnt="0">
        <dgm:presLayoutVars>
          <dgm:dir/>
          <dgm:animLvl val="lvl"/>
        </dgm:presLayoutVars>
      </dgm:prSet>
      <dgm:spPr/>
      <dgm:t>
        <a:bodyPr/>
        <a:lstStyle/>
        <a:p>
          <a:endParaRPr lang="ru-RU"/>
        </a:p>
      </dgm:t>
    </dgm:pt>
    <dgm:pt modelId="{0DAB1899-4669-4E59-947D-A20DCF913DE2}" type="pres">
      <dgm:prSet presAssocID="{4B6AADB1-163D-4520-8610-C654C95E601A}" presName="posSpace" presStyleCnt="0"/>
      <dgm:spPr/>
    </dgm:pt>
    <dgm:pt modelId="{FDCF72D0-EE58-4658-89EB-E4001F043534}" type="pres">
      <dgm:prSet presAssocID="{4B6AADB1-163D-4520-8610-C654C95E601A}" presName="vertFlow" presStyleCnt="0"/>
      <dgm:spPr/>
    </dgm:pt>
    <dgm:pt modelId="{4397DD6A-807E-442A-AF42-15E9786E29AD}" type="pres">
      <dgm:prSet presAssocID="{4B6AADB1-163D-4520-8610-C654C95E601A}" presName="topSpace" presStyleCnt="0"/>
      <dgm:spPr/>
    </dgm:pt>
    <dgm:pt modelId="{F3B3823D-5598-4997-BCAF-F82C014C8D63}" type="pres">
      <dgm:prSet presAssocID="{4B6AADB1-163D-4520-8610-C654C95E601A}" presName="firstComp" presStyleCnt="0"/>
      <dgm:spPr/>
    </dgm:pt>
    <dgm:pt modelId="{716DA92B-FEC5-4203-8C21-F84D1506EBFD}" type="pres">
      <dgm:prSet presAssocID="{4B6AADB1-163D-4520-8610-C654C95E601A}" presName="firstChild" presStyleLbl="bgAccFollowNode1" presStyleIdx="0" presStyleCnt="1"/>
      <dgm:spPr/>
      <dgm:t>
        <a:bodyPr/>
        <a:lstStyle/>
        <a:p>
          <a:endParaRPr lang="ru-RU"/>
        </a:p>
      </dgm:t>
    </dgm:pt>
    <dgm:pt modelId="{2906C1F0-F1B1-462F-9CAE-B4D9BD1F47E4}" type="pres">
      <dgm:prSet presAssocID="{4B6AADB1-163D-4520-8610-C654C95E601A}" presName="firstChildTx" presStyleLbl="bgAccFollowNode1" presStyleIdx="0" presStyleCnt="1">
        <dgm:presLayoutVars>
          <dgm:bulletEnabled val="1"/>
        </dgm:presLayoutVars>
      </dgm:prSet>
      <dgm:spPr/>
      <dgm:t>
        <a:bodyPr/>
        <a:lstStyle/>
        <a:p>
          <a:endParaRPr lang="ru-RU"/>
        </a:p>
      </dgm:t>
    </dgm:pt>
    <dgm:pt modelId="{DA8B80E2-E6E0-4DD2-A595-1B939C9A72AF}" type="pres">
      <dgm:prSet presAssocID="{4B6AADB1-163D-4520-8610-C654C95E601A}" presName="negSpace" presStyleCnt="0"/>
      <dgm:spPr/>
    </dgm:pt>
    <dgm:pt modelId="{FE6F2C29-D166-467D-95B6-20518912F06B}" type="pres">
      <dgm:prSet presAssocID="{4B6AADB1-163D-4520-8610-C654C95E601A}" presName="circle" presStyleLbl="node1" presStyleIdx="0" presStyleCnt="1"/>
      <dgm:spPr/>
      <dgm:t>
        <a:bodyPr/>
        <a:lstStyle/>
        <a:p>
          <a:endParaRPr lang="ru-RU"/>
        </a:p>
      </dgm:t>
    </dgm:pt>
  </dgm:ptLst>
  <dgm:cxnLst>
    <dgm:cxn modelId="{77055B6B-50ED-4D77-8948-4EF9CEC486EE}" type="presOf" srcId="{4B6AADB1-163D-4520-8610-C654C95E601A}" destId="{FE6F2C29-D166-467D-95B6-20518912F06B}" srcOrd="0" destOrd="0" presId="urn:microsoft.com/office/officeart/2005/8/layout/hList9"/>
    <dgm:cxn modelId="{742A538E-D30A-4C96-B904-5BB179A9DCE3}" srcId="{4B6AADB1-163D-4520-8610-C654C95E601A}" destId="{153F00CF-EAB6-4736-9E96-985CB05A0449}" srcOrd="0" destOrd="0" parTransId="{8E1780CA-5080-45CD-B333-6C7388F5EC63}" sibTransId="{BF37B67B-38A7-4128-AE77-FAFE03424E11}"/>
    <dgm:cxn modelId="{2604A31B-4499-4F66-9179-72AD6113F422}" type="presOf" srcId="{153F00CF-EAB6-4736-9E96-985CB05A0449}" destId="{2906C1F0-F1B1-462F-9CAE-B4D9BD1F47E4}" srcOrd="1" destOrd="0" presId="urn:microsoft.com/office/officeart/2005/8/layout/hList9"/>
    <dgm:cxn modelId="{569D4420-B98F-4EA5-B542-9122515DA9A8}" type="presOf" srcId="{153F00CF-EAB6-4736-9E96-985CB05A0449}" destId="{716DA92B-FEC5-4203-8C21-F84D1506EBFD}" srcOrd="0" destOrd="0" presId="urn:microsoft.com/office/officeart/2005/8/layout/hList9"/>
    <dgm:cxn modelId="{58679C88-90AA-4121-BDA8-6595069E3989}" srcId="{5DCC292F-FA84-4ECF-993C-53761F5E5AAC}" destId="{4B6AADB1-163D-4520-8610-C654C95E601A}" srcOrd="0" destOrd="0" parTransId="{5FAB81B8-338C-4F10-AF56-261FC8007737}" sibTransId="{768A536D-8CFF-49F9-A748-235DE9A71D48}"/>
    <dgm:cxn modelId="{F63058E4-22E1-4AA3-90E3-DC1B8B4B8665}" type="presOf" srcId="{5DCC292F-FA84-4ECF-993C-53761F5E5AAC}" destId="{5029E685-219F-48E3-BBDF-FFF275366F89}" srcOrd="0" destOrd="0" presId="urn:microsoft.com/office/officeart/2005/8/layout/hList9"/>
    <dgm:cxn modelId="{E417E51C-9B8A-485A-B3A9-EA27587E53A1}" type="presParOf" srcId="{5029E685-219F-48E3-BBDF-FFF275366F89}" destId="{0DAB1899-4669-4E59-947D-A20DCF913DE2}" srcOrd="0" destOrd="0" presId="urn:microsoft.com/office/officeart/2005/8/layout/hList9"/>
    <dgm:cxn modelId="{EB99E14A-B1C2-43B1-AA61-86FA5B52C361}" type="presParOf" srcId="{5029E685-219F-48E3-BBDF-FFF275366F89}" destId="{FDCF72D0-EE58-4658-89EB-E4001F043534}" srcOrd="1" destOrd="0" presId="urn:microsoft.com/office/officeart/2005/8/layout/hList9"/>
    <dgm:cxn modelId="{5AA4B9D6-01DD-443D-98C3-0A701E275A82}" type="presParOf" srcId="{FDCF72D0-EE58-4658-89EB-E4001F043534}" destId="{4397DD6A-807E-442A-AF42-15E9786E29AD}" srcOrd="0" destOrd="0" presId="urn:microsoft.com/office/officeart/2005/8/layout/hList9"/>
    <dgm:cxn modelId="{D0BDD8D4-5F34-4EC9-8384-F013B20E4A12}" type="presParOf" srcId="{FDCF72D0-EE58-4658-89EB-E4001F043534}" destId="{F3B3823D-5598-4997-BCAF-F82C014C8D63}" srcOrd="1" destOrd="0" presId="urn:microsoft.com/office/officeart/2005/8/layout/hList9"/>
    <dgm:cxn modelId="{EE2C689C-ED86-40AE-91E6-2E864A8D5DA2}" type="presParOf" srcId="{F3B3823D-5598-4997-BCAF-F82C014C8D63}" destId="{716DA92B-FEC5-4203-8C21-F84D1506EBFD}" srcOrd="0" destOrd="0" presId="urn:microsoft.com/office/officeart/2005/8/layout/hList9"/>
    <dgm:cxn modelId="{A4643FB8-7BF6-484C-B9F4-29DA9085DBEE}" type="presParOf" srcId="{F3B3823D-5598-4997-BCAF-F82C014C8D63}" destId="{2906C1F0-F1B1-462F-9CAE-B4D9BD1F47E4}" srcOrd="1" destOrd="0" presId="urn:microsoft.com/office/officeart/2005/8/layout/hList9"/>
    <dgm:cxn modelId="{0EF1B645-7C2D-4B50-BDC1-9174323694C2}" type="presParOf" srcId="{5029E685-219F-48E3-BBDF-FFF275366F89}" destId="{DA8B80E2-E6E0-4DD2-A595-1B939C9A72AF}" srcOrd="2" destOrd="0" presId="urn:microsoft.com/office/officeart/2005/8/layout/hList9"/>
    <dgm:cxn modelId="{3CA3D313-0B2B-4A72-8144-34F72A40536E}" type="presParOf" srcId="{5029E685-219F-48E3-BBDF-FFF275366F89}" destId="{FE6F2C29-D166-467D-95B6-20518912F06B}" srcOrd="3" destOrd="0" presId="urn:microsoft.com/office/officeart/2005/8/layout/hList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77410D-E7A2-40F7-9452-1BC8D015A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D138EF-F8EB-439E-8EDE-8C809270FB93}">
      <dgm:prSet phldrT="[Текст]"/>
      <dgm:spPr/>
      <dgm:t>
        <a:bodyPr/>
        <a:lstStyle/>
        <a:p>
          <a:r>
            <a:rPr lang="ru-RU" b="0" dirty="0" smtClean="0"/>
            <a:t>штрафом</a:t>
          </a:r>
          <a:endParaRPr lang="ru-RU" dirty="0"/>
        </a:p>
      </dgm:t>
    </dgm:pt>
    <dgm:pt modelId="{DE64E7CA-EECF-4DE2-9C0B-1ACBDDDD942B}" type="parTrans" cxnId="{845F8161-9C80-4354-A326-41E5C20FA9E2}">
      <dgm:prSet/>
      <dgm:spPr/>
      <dgm:t>
        <a:bodyPr/>
        <a:lstStyle/>
        <a:p>
          <a:endParaRPr lang="ru-RU"/>
        </a:p>
      </dgm:t>
    </dgm:pt>
    <dgm:pt modelId="{6D6E4AD1-2D40-456D-8507-AB05D52385D3}" type="sibTrans" cxnId="{845F8161-9C80-4354-A326-41E5C20FA9E2}">
      <dgm:prSet/>
      <dgm:spPr/>
      <dgm:t>
        <a:bodyPr/>
        <a:lstStyle/>
        <a:p>
          <a:endParaRPr lang="ru-RU"/>
        </a:p>
      </dgm:t>
    </dgm:pt>
    <dgm:pt modelId="{4C269EE9-0302-4852-B98D-B1AF32999B99}">
      <dgm:prSet phldrT="[Текст]" custT="1"/>
      <dgm:spPr/>
      <dgm:t>
        <a:bodyPr/>
        <a:lstStyle/>
        <a:p>
          <a:r>
            <a:rPr lang="ru-RU" sz="1050" b="0" dirty="0" smtClean="0"/>
            <a:t>от двух миллионов до четырех миллионов рублей, </a:t>
          </a:r>
          <a:endParaRPr lang="ru-RU" sz="1050" dirty="0"/>
        </a:p>
      </dgm:t>
    </dgm:pt>
    <dgm:pt modelId="{B425F8BD-77DA-468E-81ED-6286535F0B53}" type="parTrans" cxnId="{4C8BDA4D-AF04-499F-A9A0-99D588FC5634}">
      <dgm:prSet/>
      <dgm:spPr/>
      <dgm:t>
        <a:bodyPr/>
        <a:lstStyle/>
        <a:p>
          <a:endParaRPr lang="ru-RU"/>
        </a:p>
      </dgm:t>
    </dgm:pt>
    <dgm:pt modelId="{6CCF5450-D473-4A56-A717-004DE3FF3AD0}" type="sibTrans" cxnId="{4C8BDA4D-AF04-499F-A9A0-99D588FC5634}">
      <dgm:prSet/>
      <dgm:spPr/>
      <dgm:t>
        <a:bodyPr/>
        <a:lstStyle/>
        <a:p>
          <a:endParaRPr lang="ru-RU"/>
        </a:p>
      </dgm:t>
    </dgm:pt>
    <dgm:pt modelId="{77C5DCCA-3CF8-48A1-B777-4840828B0D2F}">
      <dgm:prSet phldrT="[Текст]"/>
      <dgm:spPr/>
      <dgm:t>
        <a:bodyPr/>
        <a:lstStyle/>
        <a:p>
          <a:r>
            <a:rPr lang="ru-RU" b="0" dirty="0" smtClean="0"/>
            <a:t>лишением свободы</a:t>
          </a:r>
          <a:endParaRPr lang="ru-RU" dirty="0"/>
        </a:p>
      </dgm:t>
    </dgm:pt>
    <dgm:pt modelId="{E35190D5-E496-40D1-B16D-E1A0EE5DC69C}" type="parTrans" cxnId="{70CA3BB5-B9A0-40BD-99CB-8930DFCF4972}">
      <dgm:prSet/>
      <dgm:spPr/>
      <dgm:t>
        <a:bodyPr/>
        <a:lstStyle/>
        <a:p>
          <a:endParaRPr lang="ru-RU"/>
        </a:p>
      </dgm:t>
    </dgm:pt>
    <dgm:pt modelId="{632649DD-83E2-49CA-B839-67C241155BEA}" type="sibTrans" cxnId="{70CA3BB5-B9A0-40BD-99CB-8930DFCF4972}">
      <dgm:prSet/>
      <dgm:spPr/>
      <dgm:t>
        <a:bodyPr/>
        <a:lstStyle/>
        <a:p>
          <a:endParaRPr lang="ru-RU"/>
        </a:p>
      </dgm:t>
    </dgm:pt>
    <dgm:pt modelId="{DD295A65-AE9B-40D7-9222-BFCDADE6C16D}">
      <dgm:prSet phldrT="[Текст]"/>
      <dgm:spPr/>
      <dgm:t>
        <a:bodyPr/>
        <a:lstStyle/>
        <a:p>
          <a:r>
            <a:rPr lang="ru-RU" b="0" dirty="0" smtClean="0"/>
            <a:t>на срок от восьми до пятнадцати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десяти лет или без такового</a:t>
          </a:r>
          <a:endParaRPr lang="ru-RU" dirty="0"/>
        </a:p>
      </dgm:t>
    </dgm:pt>
    <dgm:pt modelId="{4872C964-E909-4FD9-A6EB-EA1CEBDB7599}" type="parTrans" cxnId="{3BA7F950-43A3-4EBE-B13C-C1032E0B79A7}">
      <dgm:prSet/>
      <dgm:spPr/>
      <dgm:t>
        <a:bodyPr/>
        <a:lstStyle/>
        <a:p>
          <a:endParaRPr lang="ru-RU"/>
        </a:p>
      </dgm:t>
    </dgm:pt>
    <dgm:pt modelId="{30E81EEE-C16A-4E99-B926-0E6B067EEC27}" type="sibTrans" cxnId="{3BA7F950-43A3-4EBE-B13C-C1032E0B79A7}">
      <dgm:prSet/>
      <dgm:spPr/>
      <dgm:t>
        <a:bodyPr/>
        <a:lstStyle/>
        <a:p>
          <a:endParaRPr lang="ru-RU"/>
        </a:p>
      </dgm:t>
    </dgm:pt>
    <dgm:pt modelId="{575256C6-4B8C-44DB-A796-E8137F320E50}">
      <dgm:prSet phldrT="[Текст]" custT="1"/>
      <dgm:spPr/>
      <dgm:t>
        <a:bodyPr/>
        <a:lstStyle/>
        <a:p>
          <a:r>
            <a:rPr lang="ru-RU" sz="1050" b="0" dirty="0" smtClean="0"/>
            <a:t>или в размере заработной платы или иного дохода осужденного за период от двух до четырех лет, </a:t>
          </a:r>
          <a:endParaRPr lang="ru-RU" sz="1050" dirty="0"/>
        </a:p>
      </dgm:t>
    </dgm:pt>
    <dgm:pt modelId="{01557B89-1F56-4358-BAEF-18E444F9CD5F}" type="parTrans" cxnId="{6F524BFE-7922-4DC9-9197-11D14DD42D14}">
      <dgm:prSet/>
      <dgm:spPr/>
      <dgm:t>
        <a:bodyPr/>
        <a:lstStyle/>
        <a:p>
          <a:endParaRPr lang="ru-RU"/>
        </a:p>
      </dgm:t>
    </dgm:pt>
    <dgm:pt modelId="{5CA7A7F8-23E3-42EF-91CE-9149D6F28DEC}" type="sibTrans" cxnId="{6F524BFE-7922-4DC9-9197-11D14DD42D14}">
      <dgm:prSet/>
      <dgm:spPr/>
      <dgm:t>
        <a:bodyPr/>
        <a:lstStyle/>
        <a:p>
          <a:endParaRPr lang="ru-RU"/>
        </a:p>
      </dgm:t>
    </dgm:pt>
    <dgm:pt modelId="{AD83425A-4F63-4B1F-BD47-B4B8D0AF3E70}">
      <dgm:prSet phldrT="[Текст]" custT="1"/>
      <dgm:spPr/>
      <dgm:t>
        <a:bodyPr/>
        <a:lstStyle/>
        <a:p>
          <a:r>
            <a:rPr lang="ru-RU" sz="1050" b="0" dirty="0" smtClean="0"/>
            <a:t>или в размере от семидесятикратной до девяностократной суммы взятки с лишением права занимать определенные должности или заниматься определенной деятельностью на срок до десяти лет или без такового </a:t>
          </a:r>
          <a:endParaRPr lang="ru-RU" sz="1050" dirty="0"/>
        </a:p>
      </dgm:t>
    </dgm:pt>
    <dgm:pt modelId="{4BF01186-9A4E-4B55-BD2F-529F30C12979}" type="parTrans" cxnId="{ED953AFF-E5DB-4F68-9022-2B5B4FE82DC4}">
      <dgm:prSet/>
      <dgm:spPr/>
      <dgm:t>
        <a:bodyPr/>
        <a:lstStyle/>
        <a:p>
          <a:endParaRPr lang="ru-RU"/>
        </a:p>
      </dgm:t>
    </dgm:pt>
    <dgm:pt modelId="{05E5BE42-A993-4734-8EC5-B98B4EDFEB16}" type="sibTrans" cxnId="{ED953AFF-E5DB-4F68-9022-2B5B4FE82DC4}">
      <dgm:prSet/>
      <dgm:spPr/>
      <dgm:t>
        <a:bodyPr/>
        <a:lstStyle/>
        <a:p>
          <a:endParaRPr lang="ru-RU"/>
        </a:p>
      </dgm:t>
    </dgm:pt>
    <dgm:pt modelId="{B5935C88-722F-4753-A98B-387901635894}">
      <dgm:prSet/>
      <dgm:spPr/>
      <dgm:t>
        <a:bodyPr/>
        <a:lstStyle/>
        <a:p>
          <a:endParaRPr lang="ru-RU" b="0" dirty="0" smtClean="0"/>
        </a:p>
      </dgm:t>
    </dgm:pt>
    <dgm:pt modelId="{74C0F6E0-530D-422F-96C9-CAE17BF3179C}" type="parTrans" cxnId="{F6C53BCD-6FDB-4C8F-B595-A9AA9BEA8493}">
      <dgm:prSet/>
      <dgm:spPr/>
      <dgm:t>
        <a:bodyPr/>
        <a:lstStyle/>
        <a:p>
          <a:endParaRPr lang="ru-RU"/>
        </a:p>
      </dgm:t>
    </dgm:pt>
    <dgm:pt modelId="{19F1C241-2086-4086-A800-9968E5DB12B6}" type="sibTrans" cxnId="{F6C53BCD-6FDB-4C8F-B595-A9AA9BEA8493}">
      <dgm:prSet/>
      <dgm:spPr/>
      <dgm:t>
        <a:bodyPr/>
        <a:lstStyle/>
        <a:p>
          <a:endParaRPr lang="ru-RU"/>
        </a:p>
      </dgm:t>
    </dgm:pt>
    <dgm:pt modelId="{7400F192-F5CB-4BDC-84E2-5847CC488242}" type="pres">
      <dgm:prSet presAssocID="{B677410D-E7A2-40F7-9452-1BC8D015A72A}" presName="Name0" presStyleCnt="0">
        <dgm:presLayoutVars>
          <dgm:dir/>
          <dgm:animLvl val="lvl"/>
          <dgm:resizeHandles val="exact"/>
        </dgm:presLayoutVars>
      </dgm:prSet>
      <dgm:spPr/>
      <dgm:t>
        <a:bodyPr/>
        <a:lstStyle/>
        <a:p>
          <a:endParaRPr lang="ru-RU"/>
        </a:p>
      </dgm:t>
    </dgm:pt>
    <dgm:pt modelId="{5565DFBC-6AFC-4498-B55F-4681E3109497}" type="pres">
      <dgm:prSet presAssocID="{D6D138EF-F8EB-439E-8EDE-8C809270FB93}" presName="linNode" presStyleCnt="0"/>
      <dgm:spPr/>
    </dgm:pt>
    <dgm:pt modelId="{4EFC2B5C-1D7A-4649-8678-248E8A431DD2}" type="pres">
      <dgm:prSet presAssocID="{D6D138EF-F8EB-439E-8EDE-8C809270FB93}" presName="parentText" presStyleLbl="node1" presStyleIdx="0" presStyleCnt="2">
        <dgm:presLayoutVars>
          <dgm:chMax val="1"/>
          <dgm:bulletEnabled val="1"/>
        </dgm:presLayoutVars>
      </dgm:prSet>
      <dgm:spPr/>
      <dgm:t>
        <a:bodyPr/>
        <a:lstStyle/>
        <a:p>
          <a:endParaRPr lang="ru-RU"/>
        </a:p>
      </dgm:t>
    </dgm:pt>
    <dgm:pt modelId="{9BADB056-DC34-4324-A8D1-F889D350332A}" type="pres">
      <dgm:prSet presAssocID="{D6D138EF-F8EB-439E-8EDE-8C809270FB93}" presName="descendantText" presStyleLbl="alignAccFollowNode1" presStyleIdx="0" presStyleCnt="2">
        <dgm:presLayoutVars>
          <dgm:bulletEnabled val="1"/>
        </dgm:presLayoutVars>
      </dgm:prSet>
      <dgm:spPr/>
      <dgm:t>
        <a:bodyPr/>
        <a:lstStyle/>
        <a:p>
          <a:endParaRPr lang="ru-RU"/>
        </a:p>
      </dgm:t>
    </dgm:pt>
    <dgm:pt modelId="{3AC0F880-FC6D-4BBA-8C06-DD4434711EEC}" type="pres">
      <dgm:prSet presAssocID="{6D6E4AD1-2D40-456D-8507-AB05D52385D3}" presName="sp" presStyleCnt="0"/>
      <dgm:spPr/>
    </dgm:pt>
    <dgm:pt modelId="{4BC1F333-660E-4B50-B2D6-64360D9B3BD6}" type="pres">
      <dgm:prSet presAssocID="{77C5DCCA-3CF8-48A1-B777-4840828B0D2F}" presName="linNode" presStyleCnt="0"/>
      <dgm:spPr/>
    </dgm:pt>
    <dgm:pt modelId="{95031BA8-CAC8-4EC4-B570-9B4C9106147F}" type="pres">
      <dgm:prSet presAssocID="{77C5DCCA-3CF8-48A1-B777-4840828B0D2F}" presName="parentText" presStyleLbl="node1" presStyleIdx="1" presStyleCnt="2">
        <dgm:presLayoutVars>
          <dgm:chMax val="1"/>
          <dgm:bulletEnabled val="1"/>
        </dgm:presLayoutVars>
      </dgm:prSet>
      <dgm:spPr/>
      <dgm:t>
        <a:bodyPr/>
        <a:lstStyle/>
        <a:p>
          <a:endParaRPr lang="ru-RU"/>
        </a:p>
      </dgm:t>
    </dgm:pt>
    <dgm:pt modelId="{97D83D50-1AAB-4170-B6D4-73D1778E21DD}" type="pres">
      <dgm:prSet presAssocID="{77C5DCCA-3CF8-48A1-B777-4840828B0D2F}" presName="descendantText" presStyleLbl="alignAccFollowNode1" presStyleIdx="1" presStyleCnt="2">
        <dgm:presLayoutVars>
          <dgm:bulletEnabled val="1"/>
        </dgm:presLayoutVars>
      </dgm:prSet>
      <dgm:spPr/>
      <dgm:t>
        <a:bodyPr/>
        <a:lstStyle/>
        <a:p>
          <a:endParaRPr lang="ru-RU"/>
        </a:p>
      </dgm:t>
    </dgm:pt>
  </dgm:ptLst>
  <dgm:cxnLst>
    <dgm:cxn modelId="{031CE555-91FA-4FB2-9487-1B393818E712}" type="presOf" srcId="{B677410D-E7A2-40F7-9452-1BC8D015A72A}" destId="{7400F192-F5CB-4BDC-84E2-5847CC488242}" srcOrd="0" destOrd="0" presId="urn:microsoft.com/office/officeart/2005/8/layout/vList5"/>
    <dgm:cxn modelId="{70CA3BB5-B9A0-40BD-99CB-8930DFCF4972}" srcId="{B677410D-E7A2-40F7-9452-1BC8D015A72A}" destId="{77C5DCCA-3CF8-48A1-B777-4840828B0D2F}" srcOrd="1" destOrd="0" parTransId="{E35190D5-E496-40D1-B16D-E1A0EE5DC69C}" sibTransId="{632649DD-83E2-49CA-B839-67C241155BEA}"/>
    <dgm:cxn modelId="{ED953AFF-E5DB-4F68-9022-2B5B4FE82DC4}" srcId="{D6D138EF-F8EB-439E-8EDE-8C809270FB93}" destId="{AD83425A-4F63-4B1F-BD47-B4B8D0AF3E70}" srcOrd="2" destOrd="0" parTransId="{4BF01186-9A4E-4B55-BD2F-529F30C12979}" sibTransId="{05E5BE42-A993-4734-8EC5-B98B4EDFEB16}"/>
    <dgm:cxn modelId="{845F8161-9C80-4354-A326-41E5C20FA9E2}" srcId="{B677410D-E7A2-40F7-9452-1BC8D015A72A}" destId="{D6D138EF-F8EB-439E-8EDE-8C809270FB93}" srcOrd="0" destOrd="0" parTransId="{DE64E7CA-EECF-4DE2-9C0B-1ACBDDDD942B}" sibTransId="{6D6E4AD1-2D40-456D-8507-AB05D52385D3}"/>
    <dgm:cxn modelId="{6F524BFE-7922-4DC9-9197-11D14DD42D14}" srcId="{D6D138EF-F8EB-439E-8EDE-8C809270FB93}" destId="{575256C6-4B8C-44DB-A796-E8137F320E50}" srcOrd="1" destOrd="0" parTransId="{01557B89-1F56-4358-BAEF-18E444F9CD5F}" sibTransId="{5CA7A7F8-23E3-42EF-91CE-9149D6F28DEC}"/>
    <dgm:cxn modelId="{D679C24F-2D40-4051-AC3C-B9ADC5308F5C}" type="presOf" srcId="{575256C6-4B8C-44DB-A796-E8137F320E50}" destId="{9BADB056-DC34-4324-A8D1-F889D350332A}" srcOrd="0" destOrd="1" presId="urn:microsoft.com/office/officeart/2005/8/layout/vList5"/>
    <dgm:cxn modelId="{AE2B34AD-A70A-4E69-BE5F-686C9BF8C41B}" type="presOf" srcId="{DD295A65-AE9B-40D7-9222-BFCDADE6C16D}" destId="{97D83D50-1AAB-4170-B6D4-73D1778E21DD}" srcOrd="0" destOrd="0" presId="urn:microsoft.com/office/officeart/2005/8/layout/vList5"/>
    <dgm:cxn modelId="{4C8BDA4D-AF04-499F-A9A0-99D588FC5634}" srcId="{D6D138EF-F8EB-439E-8EDE-8C809270FB93}" destId="{4C269EE9-0302-4852-B98D-B1AF32999B99}" srcOrd="0" destOrd="0" parTransId="{B425F8BD-77DA-468E-81ED-6286535F0B53}" sibTransId="{6CCF5450-D473-4A56-A717-004DE3FF3AD0}"/>
    <dgm:cxn modelId="{4A99E6F6-95DD-43AD-9C08-73F88D58C3AC}" type="presOf" srcId="{B5935C88-722F-4753-A98B-387901635894}" destId="{97D83D50-1AAB-4170-B6D4-73D1778E21DD}" srcOrd="0" destOrd="1" presId="urn:microsoft.com/office/officeart/2005/8/layout/vList5"/>
    <dgm:cxn modelId="{F6C53BCD-6FDB-4C8F-B595-A9AA9BEA8493}" srcId="{77C5DCCA-3CF8-48A1-B777-4840828B0D2F}" destId="{B5935C88-722F-4753-A98B-387901635894}" srcOrd="1" destOrd="0" parTransId="{74C0F6E0-530D-422F-96C9-CAE17BF3179C}" sibTransId="{19F1C241-2086-4086-A800-9968E5DB12B6}"/>
    <dgm:cxn modelId="{A559A15D-07EE-46D1-80CC-2074A6D8121D}" type="presOf" srcId="{4C269EE9-0302-4852-B98D-B1AF32999B99}" destId="{9BADB056-DC34-4324-A8D1-F889D350332A}" srcOrd="0" destOrd="0" presId="urn:microsoft.com/office/officeart/2005/8/layout/vList5"/>
    <dgm:cxn modelId="{3BA7F950-43A3-4EBE-B13C-C1032E0B79A7}" srcId="{77C5DCCA-3CF8-48A1-B777-4840828B0D2F}" destId="{DD295A65-AE9B-40D7-9222-BFCDADE6C16D}" srcOrd="0" destOrd="0" parTransId="{4872C964-E909-4FD9-A6EB-EA1CEBDB7599}" sibTransId="{30E81EEE-C16A-4E99-B926-0E6B067EEC27}"/>
    <dgm:cxn modelId="{4EC6ED10-6BCF-430A-9FE3-2897BECD05AB}" type="presOf" srcId="{AD83425A-4F63-4B1F-BD47-B4B8D0AF3E70}" destId="{9BADB056-DC34-4324-A8D1-F889D350332A}" srcOrd="0" destOrd="2" presId="urn:microsoft.com/office/officeart/2005/8/layout/vList5"/>
    <dgm:cxn modelId="{2BACCFE7-4B39-4045-90CF-FBD7C8E51A3A}" type="presOf" srcId="{D6D138EF-F8EB-439E-8EDE-8C809270FB93}" destId="{4EFC2B5C-1D7A-4649-8678-248E8A431DD2}" srcOrd="0" destOrd="0" presId="urn:microsoft.com/office/officeart/2005/8/layout/vList5"/>
    <dgm:cxn modelId="{8A196613-B442-4E60-AEFD-144F3B75CFF4}" type="presOf" srcId="{77C5DCCA-3CF8-48A1-B777-4840828B0D2F}" destId="{95031BA8-CAC8-4EC4-B570-9B4C9106147F}" srcOrd="0" destOrd="0" presId="urn:microsoft.com/office/officeart/2005/8/layout/vList5"/>
    <dgm:cxn modelId="{C9985F32-B7CD-4E6F-A40C-3BF1BC848636}" type="presParOf" srcId="{7400F192-F5CB-4BDC-84E2-5847CC488242}" destId="{5565DFBC-6AFC-4498-B55F-4681E3109497}" srcOrd="0" destOrd="0" presId="urn:microsoft.com/office/officeart/2005/8/layout/vList5"/>
    <dgm:cxn modelId="{F6905F39-6FEF-4E4E-8FA2-6A09B0B5077A}" type="presParOf" srcId="{5565DFBC-6AFC-4498-B55F-4681E3109497}" destId="{4EFC2B5C-1D7A-4649-8678-248E8A431DD2}" srcOrd="0" destOrd="0" presId="urn:microsoft.com/office/officeart/2005/8/layout/vList5"/>
    <dgm:cxn modelId="{F058DF96-0A0E-46C0-B415-3B21B4964A2E}" type="presParOf" srcId="{5565DFBC-6AFC-4498-B55F-4681E3109497}" destId="{9BADB056-DC34-4324-A8D1-F889D350332A}" srcOrd="1" destOrd="0" presId="urn:microsoft.com/office/officeart/2005/8/layout/vList5"/>
    <dgm:cxn modelId="{2157B37E-13E2-48FF-88AC-4577A9BDF719}" type="presParOf" srcId="{7400F192-F5CB-4BDC-84E2-5847CC488242}" destId="{3AC0F880-FC6D-4BBA-8C06-DD4434711EEC}" srcOrd="1" destOrd="0" presId="urn:microsoft.com/office/officeart/2005/8/layout/vList5"/>
    <dgm:cxn modelId="{CE52484E-CA00-4BFB-A35E-8DBE27D8814F}" type="presParOf" srcId="{7400F192-F5CB-4BDC-84E2-5847CC488242}" destId="{4BC1F333-660E-4B50-B2D6-64360D9B3BD6}" srcOrd="2" destOrd="0" presId="urn:microsoft.com/office/officeart/2005/8/layout/vList5"/>
    <dgm:cxn modelId="{9045DC3D-6DFF-4786-871D-7A2B5CFD7EA7}" type="presParOf" srcId="{4BC1F333-660E-4B50-B2D6-64360D9B3BD6}" destId="{95031BA8-CAC8-4EC4-B570-9B4C9106147F}" srcOrd="0" destOrd="0" presId="urn:microsoft.com/office/officeart/2005/8/layout/vList5"/>
    <dgm:cxn modelId="{F512B924-DD1C-47B6-945A-3C799280A798}" type="presParOf" srcId="{4BC1F333-660E-4B50-B2D6-64360D9B3BD6}" destId="{97D83D50-1AAB-4170-B6D4-73D1778E21DD}" srcOrd="1" destOrd="0" presId="urn:microsoft.com/office/officeart/2005/8/layout/vList5"/>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42805B-789A-44E5-8190-773E43D26B2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03CB3328-EFC7-4401-8A24-80D07D169F4D}">
      <dgm:prSet phldrT="[Текст]"/>
      <dgm:spPr/>
      <dgm:t>
        <a:bodyPr/>
        <a:lstStyle/>
        <a:p>
          <a:r>
            <a:rPr lang="ru-RU" b="0" dirty="0" smtClean="0"/>
            <a:t>Лицо, давшее взятку, освобождается от уголовной ответственности, если </a:t>
          </a:r>
          <a:endParaRPr lang="ru-RU" dirty="0"/>
        </a:p>
      </dgm:t>
    </dgm:pt>
    <dgm:pt modelId="{7E60803F-D4F3-450E-990B-82118CBEAFC8}" type="parTrans" cxnId="{70AE45F3-F8AD-46FB-9E23-92CB7F59C0E6}">
      <dgm:prSet/>
      <dgm:spPr/>
      <dgm:t>
        <a:bodyPr/>
        <a:lstStyle/>
        <a:p>
          <a:endParaRPr lang="ru-RU"/>
        </a:p>
      </dgm:t>
    </dgm:pt>
    <dgm:pt modelId="{4CAB939A-9305-4B9F-9844-2E3B73D911E7}" type="sibTrans" cxnId="{70AE45F3-F8AD-46FB-9E23-92CB7F59C0E6}">
      <dgm:prSet/>
      <dgm:spPr/>
      <dgm:t>
        <a:bodyPr/>
        <a:lstStyle/>
        <a:p>
          <a:endParaRPr lang="ru-RU"/>
        </a:p>
      </dgm:t>
    </dgm:pt>
    <dgm:pt modelId="{415FC60D-D7CB-450D-AA52-EDBF960E364D}">
      <dgm:prSet phldrT="[Текст]"/>
      <dgm:spPr/>
      <dgm:t>
        <a:bodyPr/>
        <a:lstStyle/>
        <a:p>
          <a:r>
            <a:rPr lang="ru-RU" b="0" dirty="0" smtClean="0"/>
            <a:t>оно </a:t>
          </a:r>
          <a:r>
            <a:rPr lang="ru-RU" b="0" u="none" dirty="0" smtClean="0"/>
            <a:t>активно</a:t>
          </a:r>
          <a:r>
            <a:rPr lang="ru-RU" b="0" dirty="0" smtClean="0"/>
            <a:t> способствовало раскрытию и (или) расследованию преступления и </a:t>
          </a:r>
          <a:endParaRPr lang="ru-RU" dirty="0"/>
        </a:p>
      </dgm:t>
    </dgm:pt>
    <dgm:pt modelId="{BFCDD900-D18C-4BDC-9D5D-9DEDFA25222D}" type="parTrans" cxnId="{061F86CA-7B9E-468F-A20B-A353B2BEAB87}">
      <dgm:prSet/>
      <dgm:spPr/>
      <dgm:t>
        <a:bodyPr/>
        <a:lstStyle/>
        <a:p>
          <a:endParaRPr lang="ru-RU"/>
        </a:p>
      </dgm:t>
    </dgm:pt>
    <dgm:pt modelId="{96826498-2E10-462F-A28B-0EAA47F37366}" type="sibTrans" cxnId="{061F86CA-7B9E-468F-A20B-A353B2BEAB87}">
      <dgm:prSet/>
      <dgm:spPr/>
      <dgm:t>
        <a:bodyPr/>
        <a:lstStyle/>
        <a:p>
          <a:endParaRPr lang="ru-RU"/>
        </a:p>
      </dgm:t>
    </dgm:pt>
    <dgm:pt modelId="{27032C5A-11FC-4072-9DB9-0C16FA3429B9}" type="pres">
      <dgm:prSet presAssocID="{E142805B-789A-44E5-8190-773E43D26B20}" presName="layout" presStyleCnt="0">
        <dgm:presLayoutVars>
          <dgm:chMax/>
          <dgm:chPref/>
          <dgm:dir/>
          <dgm:animOne val="branch"/>
          <dgm:animLvl val="lvl"/>
          <dgm:resizeHandles/>
        </dgm:presLayoutVars>
      </dgm:prSet>
      <dgm:spPr/>
      <dgm:t>
        <a:bodyPr/>
        <a:lstStyle/>
        <a:p>
          <a:endParaRPr lang="ru-RU"/>
        </a:p>
      </dgm:t>
    </dgm:pt>
    <dgm:pt modelId="{A0681422-7240-41BF-9A8E-B22A70C41630}" type="pres">
      <dgm:prSet presAssocID="{03CB3328-EFC7-4401-8A24-80D07D169F4D}" presName="root" presStyleCnt="0">
        <dgm:presLayoutVars>
          <dgm:chMax/>
          <dgm:chPref val="4"/>
        </dgm:presLayoutVars>
      </dgm:prSet>
      <dgm:spPr/>
    </dgm:pt>
    <dgm:pt modelId="{35F6D778-8E31-4C4F-A8F8-3CFD39342908}" type="pres">
      <dgm:prSet presAssocID="{03CB3328-EFC7-4401-8A24-80D07D169F4D}" presName="rootComposite" presStyleCnt="0">
        <dgm:presLayoutVars/>
      </dgm:prSet>
      <dgm:spPr/>
    </dgm:pt>
    <dgm:pt modelId="{5B0DACB5-6496-4D79-B8F9-20FF1945AC0E}" type="pres">
      <dgm:prSet presAssocID="{03CB3328-EFC7-4401-8A24-80D07D169F4D}" presName="rootText" presStyleLbl="node0" presStyleIdx="0" presStyleCnt="1">
        <dgm:presLayoutVars>
          <dgm:chMax/>
          <dgm:chPref val="4"/>
        </dgm:presLayoutVars>
      </dgm:prSet>
      <dgm:spPr/>
      <dgm:t>
        <a:bodyPr/>
        <a:lstStyle/>
        <a:p>
          <a:endParaRPr lang="ru-RU"/>
        </a:p>
      </dgm:t>
    </dgm:pt>
    <dgm:pt modelId="{14321BF9-7814-43B3-8366-950CBB8931D6}" type="pres">
      <dgm:prSet presAssocID="{03CB3328-EFC7-4401-8A24-80D07D169F4D}" presName="childShape" presStyleCnt="0">
        <dgm:presLayoutVars>
          <dgm:chMax val="0"/>
          <dgm:chPref val="0"/>
        </dgm:presLayoutVars>
      </dgm:prSet>
      <dgm:spPr/>
    </dgm:pt>
    <dgm:pt modelId="{5094D3A8-B395-43BE-827A-BF2785E0F60C}" type="pres">
      <dgm:prSet presAssocID="{415FC60D-D7CB-450D-AA52-EDBF960E364D}" presName="childComposite" presStyleCnt="0">
        <dgm:presLayoutVars>
          <dgm:chMax val="0"/>
          <dgm:chPref val="0"/>
        </dgm:presLayoutVars>
      </dgm:prSet>
      <dgm:spPr/>
    </dgm:pt>
    <dgm:pt modelId="{E0A6DA86-CB5F-4416-B492-00C231FB0B99}" type="pres">
      <dgm:prSet presAssocID="{415FC60D-D7CB-450D-AA52-EDBF960E364D}" presName="Image" presStyleLbl="node1" presStyleIdx="0" presStyleCnt="1" custScaleX="133677"/>
      <dgm:spPr>
        <a:blipFill rotWithShape="0">
          <a:blip xmlns:r="http://schemas.openxmlformats.org/officeDocument/2006/relationships" r:embed="rId1"/>
          <a:stretch>
            <a:fillRect/>
          </a:stretch>
        </a:blipFill>
        <a:ln>
          <a:solidFill>
            <a:schemeClr val="accent1"/>
          </a:solidFill>
        </a:ln>
      </dgm:spPr>
      <dgm:t>
        <a:bodyPr/>
        <a:lstStyle/>
        <a:p>
          <a:endParaRPr lang="ru-RU"/>
        </a:p>
      </dgm:t>
    </dgm:pt>
    <dgm:pt modelId="{3BB6E0B6-98BD-4D5A-9F9F-311807E728E5}" type="pres">
      <dgm:prSet presAssocID="{415FC60D-D7CB-450D-AA52-EDBF960E364D}" presName="childText" presStyleLbl="lnNode1" presStyleIdx="0" presStyleCnt="1">
        <dgm:presLayoutVars>
          <dgm:chMax val="0"/>
          <dgm:chPref val="0"/>
          <dgm:bulletEnabled val="1"/>
        </dgm:presLayoutVars>
      </dgm:prSet>
      <dgm:spPr/>
      <dgm:t>
        <a:bodyPr/>
        <a:lstStyle/>
        <a:p>
          <a:endParaRPr lang="ru-RU"/>
        </a:p>
      </dgm:t>
    </dgm:pt>
  </dgm:ptLst>
  <dgm:cxnLst>
    <dgm:cxn modelId="{70AE45F3-F8AD-46FB-9E23-92CB7F59C0E6}" srcId="{E142805B-789A-44E5-8190-773E43D26B20}" destId="{03CB3328-EFC7-4401-8A24-80D07D169F4D}" srcOrd="0" destOrd="0" parTransId="{7E60803F-D4F3-450E-990B-82118CBEAFC8}" sibTransId="{4CAB939A-9305-4B9F-9844-2E3B73D911E7}"/>
    <dgm:cxn modelId="{078425AD-F973-45F5-96D9-ED14008EDF7E}" type="presOf" srcId="{E142805B-789A-44E5-8190-773E43D26B20}" destId="{27032C5A-11FC-4072-9DB9-0C16FA3429B9}" srcOrd="0" destOrd="0" presId="urn:microsoft.com/office/officeart/2008/layout/PictureAccentList"/>
    <dgm:cxn modelId="{061F86CA-7B9E-468F-A20B-A353B2BEAB87}" srcId="{03CB3328-EFC7-4401-8A24-80D07D169F4D}" destId="{415FC60D-D7CB-450D-AA52-EDBF960E364D}" srcOrd="0" destOrd="0" parTransId="{BFCDD900-D18C-4BDC-9D5D-9DEDFA25222D}" sibTransId="{96826498-2E10-462F-A28B-0EAA47F37366}"/>
    <dgm:cxn modelId="{77C70D77-AE30-4582-BE1A-5D97B5EB0FE2}" type="presOf" srcId="{415FC60D-D7CB-450D-AA52-EDBF960E364D}" destId="{3BB6E0B6-98BD-4D5A-9F9F-311807E728E5}" srcOrd="0" destOrd="0" presId="urn:microsoft.com/office/officeart/2008/layout/PictureAccentList"/>
    <dgm:cxn modelId="{A9F08743-E002-4865-A2FD-D53A19122994}" type="presOf" srcId="{03CB3328-EFC7-4401-8A24-80D07D169F4D}" destId="{5B0DACB5-6496-4D79-B8F9-20FF1945AC0E}" srcOrd="0" destOrd="0" presId="urn:microsoft.com/office/officeart/2008/layout/PictureAccentList"/>
    <dgm:cxn modelId="{A9D5B4C0-5382-488B-8C6D-58BB53C5B9FD}" type="presParOf" srcId="{27032C5A-11FC-4072-9DB9-0C16FA3429B9}" destId="{A0681422-7240-41BF-9A8E-B22A70C41630}" srcOrd="0" destOrd="0" presId="urn:microsoft.com/office/officeart/2008/layout/PictureAccentList"/>
    <dgm:cxn modelId="{310E1208-F51B-49F8-B82E-69857C9A7523}" type="presParOf" srcId="{A0681422-7240-41BF-9A8E-B22A70C41630}" destId="{35F6D778-8E31-4C4F-A8F8-3CFD39342908}" srcOrd="0" destOrd="0" presId="urn:microsoft.com/office/officeart/2008/layout/PictureAccentList"/>
    <dgm:cxn modelId="{101A4D08-5BD1-4910-81A7-3C3DBD249163}" type="presParOf" srcId="{35F6D778-8E31-4C4F-A8F8-3CFD39342908}" destId="{5B0DACB5-6496-4D79-B8F9-20FF1945AC0E}" srcOrd="0" destOrd="0" presId="urn:microsoft.com/office/officeart/2008/layout/PictureAccentList"/>
    <dgm:cxn modelId="{7F8277B5-332C-430A-B9C4-42B13BAB8C95}" type="presParOf" srcId="{A0681422-7240-41BF-9A8E-B22A70C41630}" destId="{14321BF9-7814-43B3-8366-950CBB8931D6}" srcOrd="1" destOrd="0" presId="urn:microsoft.com/office/officeart/2008/layout/PictureAccentList"/>
    <dgm:cxn modelId="{3F9AA750-0E46-4533-974D-D951BE57A24A}" type="presParOf" srcId="{14321BF9-7814-43B3-8366-950CBB8931D6}" destId="{5094D3A8-B395-43BE-827A-BF2785E0F60C}" srcOrd="0" destOrd="0" presId="urn:microsoft.com/office/officeart/2008/layout/PictureAccentList"/>
    <dgm:cxn modelId="{82E13C2F-DD6E-4ECD-9C1B-CAA408B09D78}" type="presParOf" srcId="{5094D3A8-B395-43BE-827A-BF2785E0F60C}" destId="{E0A6DA86-CB5F-4416-B492-00C231FB0B99}" srcOrd="0" destOrd="0" presId="urn:microsoft.com/office/officeart/2008/layout/PictureAccentList"/>
    <dgm:cxn modelId="{45049983-F6BA-4523-A959-216C5DD7970E}" type="presParOf" srcId="{5094D3A8-B395-43BE-827A-BF2785E0F60C}" destId="{3BB6E0B6-98BD-4D5A-9F9F-311807E728E5}"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F43CE8-15E8-41DB-9107-7DFB65871683}" type="doc">
      <dgm:prSet loTypeId="urn:microsoft.com/office/officeart/2005/8/layout/hList7#1" loCatId="relationship" qsTypeId="urn:microsoft.com/office/officeart/2005/8/quickstyle/simple1" qsCatId="simple" csTypeId="urn:microsoft.com/office/officeart/2005/8/colors/accent1_2" csCatId="accent1" phldr="1"/>
      <dgm:spPr/>
    </dgm:pt>
    <dgm:pt modelId="{7C9273C4-F9E3-4468-9F4C-D53EC02795DD}">
      <dgm:prSet phldrT="[Текст]"/>
      <dgm:spPr/>
      <dgm:t>
        <a:bodyPr/>
        <a:lstStyle/>
        <a:p>
          <a:r>
            <a:rPr lang="ru-RU" b="0" dirty="0" smtClean="0"/>
            <a:t>либо в отношении его имело место вымогательство взятки со стороны должностного лица </a:t>
          </a:r>
          <a:endParaRPr lang="ru-RU" dirty="0"/>
        </a:p>
      </dgm:t>
    </dgm:pt>
    <dgm:pt modelId="{2F4024D7-D689-4922-A76D-442171461E8A}" type="parTrans" cxnId="{F91C9021-1739-4B30-A005-743351C49475}">
      <dgm:prSet/>
      <dgm:spPr/>
      <dgm:t>
        <a:bodyPr/>
        <a:lstStyle/>
        <a:p>
          <a:endParaRPr lang="ru-RU"/>
        </a:p>
      </dgm:t>
    </dgm:pt>
    <dgm:pt modelId="{4F7DC22C-42AC-4319-BFF5-A41DE28D2DD9}" type="sibTrans" cxnId="{F91C9021-1739-4B30-A005-743351C49475}">
      <dgm:prSet/>
      <dgm:spPr/>
      <dgm:t>
        <a:bodyPr/>
        <a:lstStyle/>
        <a:p>
          <a:endParaRPr lang="ru-RU"/>
        </a:p>
      </dgm:t>
    </dgm:pt>
    <dgm:pt modelId="{E1C2AF74-22CF-4A6C-9182-DB7303FE6964}">
      <dgm:prSet phldrT="[Текст]"/>
      <dgm:spPr/>
      <dgm:t>
        <a:bodyPr/>
        <a:lstStyle/>
        <a:p>
          <a:r>
            <a:rPr lang="ru-RU" b="0" dirty="0" smtClean="0"/>
            <a:t>либо лицо после совершения преступления </a:t>
          </a:r>
          <a:r>
            <a:rPr lang="ru-RU" b="0" u="none" dirty="0" smtClean="0"/>
            <a:t>добровольно</a:t>
          </a:r>
          <a:r>
            <a:rPr lang="ru-RU" b="0" dirty="0" smtClean="0"/>
            <a:t> сообщило в орган, имеющий право возбудить уголовное дело, о даче взятки </a:t>
          </a:r>
          <a:endParaRPr lang="ru-RU" dirty="0"/>
        </a:p>
      </dgm:t>
    </dgm:pt>
    <dgm:pt modelId="{7A859836-4629-4BD1-95EC-E38D419DF61F}" type="parTrans" cxnId="{3D3B16BF-4677-40BA-B031-32C4926BAD20}">
      <dgm:prSet/>
      <dgm:spPr/>
      <dgm:t>
        <a:bodyPr/>
        <a:lstStyle/>
        <a:p>
          <a:endParaRPr lang="ru-RU"/>
        </a:p>
      </dgm:t>
    </dgm:pt>
    <dgm:pt modelId="{7B7C2399-AF61-4756-BD30-077F8D0EB74A}" type="sibTrans" cxnId="{3D3B16BF-4677-40BA-B031-32C4926BAD20}">
      <dgm:prSet/>
      <dgm:spPr/>
      <dgm:t>
        <a:bodyPr/>
        <a:lstStyle/>
        <a:p>
          <a:endParaRPr lang="ru-RU"/>
        </a:p>
      </dgm:t>
    </dgm:pt>
    <dgm:pt modelId="{8E4323F4-6837-43AE-8048-F43BE7A907E8}" type="pres">
      <dgm:prSet presAssocID="{74F43CE8-15E8-41DB-9107-7DFB65871683}" presName="Name0" presStyleCnt="0">
        <dgm:presLayoutVars>
          <dgm:dir/>
          <dgm:resizeHandles val="exact"/>
        </dgm:presLayoutVars>
      </dgm:prSet>
      <dgm:spPr/>
    </dgm:pt>
    <dgm:pt modelId="{6E7AC0E1-4A1C-4683-9674-37C24E73CDE1}" type="pres">
      <dgm:prSet presAssocID="{74F43CE8-15E8-41DB-9107-7DFB65871683}" presName="fgShape" presStyleLbl="fgShp" presStyleIdx="0" presStyleCnt="1"/>
      <dgm:spPr/>
    </dgm:pt>
    <dgm:pt modelId="{F8F0E4E8-4065-482E-BC1C-B09CC25232D6}" type="pres">
      <dgm:prSet presAssocID="{74F43CE8-15E8-41DB-9107-7DFB65871683}" presName="linComp" presStyleCnt="0"/>
      <dgm:spPr/>
    </dgm:pt>
    <dgm:pt modelId="{835D6CFB-3647-4CF5-AF92-2C2C33F8B014}" type="pres">
      <dgm:prSet presAssocID="{7C9273C4-F9E3-4468-9F4C-D53EC02795DD}" presName="compNode" presStyleCnt="0"/>
      <dgm:spPr/>
    </dgm:pt>
    <dgm:pt modelId="{F7698E0D-BEA8-47F9-947D-3646341008C1}" type="pres">
      <dgm:prSet presAssocID="{7C9273C4-F9E3-4468-9F4C-D53EC02795DD}" presName="bkgdShape" presStyleLbl="node1" presStyleIdx="0" presStyleCnt="2"/>
      <dgm:spPr/>
      <dgm:t>
        <a:bodyPr/>
        <a:lstStyle/>
        <a:p>
          <a:endParaRPr lang="ru-RU"/>
        </a:p>
      </dgm:t>
    </dgm:pt>
    <dgm:pt modelId="{CCDF7A04-F0CC-47A7-8145-3B7319D0DDD9}" type="pres">
      <dgm:prSet presAssocID="{7C9273C4-F9E3-4468-9F4C-D53EC02795DD}" presName="nodeTx" presStyleLbl="node1" presStyleIdx="0" presStyleCnt="2">
        <dgm:presLayoutVars>
          <dgm:bulletEnabled val="1"/>
        </dgm:presLayoutVars>
      </dgm:prSet>
      <dgm:spPr/>
      <dgm:t>
        <a:bodyPr/>
        <a:lstStyle/>
        <a:p>
          <a:endParaRPr lang="ru-RU"/>
        </a:p>
      </dgm:t>
    </dgm:pt>
    <dgm:pt modelId="{DDD7B0F8-02B1-4752-AE35-C4E58C0A5E24}" type="pres">
      <dgm:prSet presAssocID="{7C9273C4-F9E3-4468-9F4C-D53EC02795DD}" presName="invisiNode" presStyleLbl="node1" presStyleIdx="0" presStyleCnt="2"/>
      <dgm:spPr/>
    </dgm:pt>
    <dgm:pt modelId="{D01E9C1D-89BD-4542-8D69-0D57A6D86907}" type="pres">
      <dgm:prSet presAssocID="{7C9273C4-F9E3-4468-9F4C-D53EC02795DD}" presName="imagNode" presStyleLbl="fgImgPlace1" presStyleIdx="0" presStyleCnt="2"/>
      <dgm:spPr>
        <a:blipFill rotWithShape="0">
          <a:blip xmlns:r="http://schemas.openxmlformats.org/officeDocument/2006/relationships" r:embed="rId1"/>
          <a:stretch>
            <a:fillRect/>
          </a:stretch>
        </a:blipFill>
      </dgm:spPr>
    </dgm:pt>
    <dgm:pt modelId="{69447F88-BF56-48D6-8AA9-9D0529F5EC1D}" type="pres">
      <dgm:prSet presAssocID="{4F7DC22C-42AC-4319-BFF5-A41DE28D2DD9}" presName="sibTrans" presStyleLbl="sibTrans2D1" presStyleIdx="0" presStyleCnt="0"/>
      <dgm:spPr/>
      <dgm:t>
        <a:bodyPr/>
        <a:lstStyle/>
        <a:p>
          <a:endParaRPr lang="ru-RU"/>
        </a:p>
      </dgm:t>
    </dgm:pt>
    <dgm:pt modelId="{17832E01-E39E-4A64-9E66-817E1BE20417}" type="pres">
      <dgm:prSet presAssocID="{E1C2AF74-22CF-4A6C-9182-DB7303FE6964}" presName="compNode" presStyleCnt="0"/>
      <dgm:spPr/>
    </dgm:pt>
    <dgm:pt modelId="{DE7F2BE7-2B0C-488D-8641-C4B80894E2B8}" type="pres">
      <dgm:prSet presAssocID="{E1C2AF74-22CF-4A6C-9182-DB7303FE6964}" presName="bkgdShape" presStyleLbl="node1" presStyleIdx="1" presStyleCnt="2"/>
      <dgm:spPr/>
      <dgm:t>
        <a:bodyPr/>
        <a:lstStyle/>
        <a:p>
          <a:endParaRPr lang="ru-RU"/>
        </a:p>
      </dgm:t>
    </dgm:pt>
    <dgm:pt modelId="{7C72095F-B552-4420-B347-B109611EC6A1}" type="pres">
      <dgm:prSet presAssocID="{E1C2AF74-22CF-4A6C-9182-DB7303FE6964}" presName="nodeTx" presStyleLbl="node1" presStyleIdx="1" presStyleCnt="2">
        <dgm:presLayoutVars>
          <dgm:bulletEnabled val="1"/>
        </dgm:presLayoutVars>
      </dgm:prSet>
      <dgm:spPr/>
      <dgm:t>
        <a:bodyPr/>
        <a:lstStyle/>
        <a:p>
          <a:endParaRPr lang="ru-RU"/>
        </a:p>
      </dgm:t>
    </dgm:pt>
    <dgm:pt modelId="{7B196B44-DD8E-4522-9608-B19BBD057FFE}" type="pres">
      <dgm:prSet presAssocID="{E1C2AF74-22CF-4A6C-9182-DB7303FE6964}" presName="invisiNode" presStyleLbl="node1" presStyleIdx="1" presStyleCnt="2"/>
      <dgm:spPr/>
    </dgm:pt>
    <dgm:pt modelId="{A62F4B12-55AF-45C5-B6F0-F62BEA639CFE}" type="pres">
      <dgm:prSet presAssocID="{E1C2AF74-22CF-4A6C-9182-DB7303FE6964}" presName="imagNode" presStyleLbl="fgImgPlace1" presStyleIdx="1" presStyleCnt="2"/>
      <dgm:spPr>
        <a:blipFill rotWithShape="0">
          <a:blip xmlns:r="http://schemas.openxmlformats.org/officeDocument/2006/relationships" r:embed="rId2"/>
          <a:stretch>
            <a:fillRect/>
          </a:stretch>
        </a:blipFill>
      </dgm:spPr>
    </dgm:pt>
  </dgm:ptLst>
  <dgm:cxnLst>
    <dgm:cxn modelId="{4A1A4E57-9DFA-4D35-9A4A-6FCDEA6B1202}" type="presOf" srcId="{7C9273C4-F9E3-4468-9F4C-D53EC02795DD}" destId="{F7698E0D-BEA8-47F9-947D-3646341008C1}" srcOrd="0" destOrd="0" presId="urn:microsoft.com/office/officeart/2005/8/layout/hList7#1"/>
    <dgm:cxn modelId="{DB46E177-ACF4-40E3-B5CE-EFC10AFD42D5}" type="presOf" srcId="{74F43CE8-15E8-41DB-9107-7DFB65871683}" destId="{8E4323F4-6837-43AE-8048-F43BE7A907E8}" srcOrd="0" destOrd="0" presId="urn:microsoft.com/office/officeart/2005/8/layout/hList7#1"/>
    <dgm:cxn modelId="{0757BF47-9464-4A82-999F-D2368F6481AB}" type="presOf" srcId="{4F7DC22C-42AC-4319-BFF5-A41DE28D2DD9}" destId="{69447F88-BF56-48D6-8AA9-9D0529F5EC1D}" srcOrd="0" destOrd="0" presId="urn:microsoft.com/office/officeart/2005/8/layout/hList7#1"/>
    <dgm:cxn modelId="{4B100B3B-23E5-4330-80BD-9407F51935E1}" type="presOf" srcId="{E1C2AF74-22CF-4A6C-9182-DB7303FE6964}" destId="{DE7F2BE7-2B0C-488D-8641-C4B80894E2B8}" srcOrd="0" destOrd="0" presId="urn:microsoft.com/office/officeart/2005/8/layout/hList7#1"/>
    <dgm:cxn modelId="{F91C9021-1739-4B30-A005-743351C49475}" srcId="{74F43CE8-15E8-41DB-9107-7DFB65871683}" destId="{7C9273C4-F9E3-4468-9F4C-D53EC02795DD}" srcOrd="0" destOrd="0" parTransId="{2F4024D7-D689-4922-A76D-442171461E8A}" sibTransId="{4F7DC22C-42AC-4319-BFF5-A41DE28D2DD9}"/>
    <dgm:cxn modelId="{3B1FAE0A-599C-45B3-A43B-52359A28F2DF}" type="presOf" srcId="{7C9273C4-F9E3-4468-9F4C-D53EC02795DD}" destId="{CCDF7A04-F0CC-47A7-8145-3B7319D0DDD9}" srcOrd="1" destOrd="0" presId="urn:microsoft.com/office/officeart/2005/8/layout/hList7#1"/>
    <dgm:cxn modelId="{3D3B16BF-4677-40BA-B031-32C4926BAD20}" srcId="{74F43CE8-15E8-41DB-9107-7DFB65871683}" destId="{E1C2AF74-22CF-4A6C-9182-DB7303FE6964}" srcOrd="1" destOrd="0" parTransId="{7A859836-4629-4BD1-95EC-E38D419DF61F}" sibTransId="{7B7C2399-AF61-4756-BD30-077F8D0EB74A}"/>
    <dgm:cxn modelId="{694F64C8-D0AF-4F5E-96A5-CC6D4A359014}" type="presOf" srcId="{E1C2AF74-22CF-4A6C-9182-DB7303FE6964}" destId="{7C72095F-B552-4420-B347-B109611EC6A1}" srcOrd="1" destOrd="0" presId="urn:microsoft.com/office/officeart/2005/8/layout/hList7#1"/>
    <dgm:cxn modelId="{EC2E6E50-DEB3-46E3-856E-F7F1C8955690}" type="presParOf" srcId="{8E4323F4-6837-43AE-8048-F43BE7A907E8}" destId="{6E7AC0E1-4A1C-4683-9674-37C24E73CDE1}" srcOrd="0" destOrd="0" presId="urn:microsoft.com/office/officeart/2005/8/layout/hList7#1"/>
    <dgm:cxn modelId="{6A8E2B62-0895-43A9-B75A-3BFCB37A22E0}" type="presParOf" srcId="{8E4323F4-6837-43AE-8048-F43BE7A907E8}" destId="{F8F0E4E8-4065-482E-BC1C-B09CC25232D6}" srcOrd="1" destOrd="0" presId="urn:microsoft.com/office/officeart/2005/8/layout/hList7#1"/>
    <dgm:cxn modelId="{8AF46D5C-67F1-4292-8D23-088A0FA42878}" type="presParOf" srcId="{F8F0E4E8-4065-482E-BC1C-B09CC25232D6}" destId="{835D6CFB-3647-4CF5-AF92-2C2C33F8B014}" srcOrd="0" destOrd="0" presId="urn:microsoft.com/office/officeart/2005/8/layout/hList7#1"/>
    <dgm:cxn modelId="{1020D87F-376F-40AE-9418-DDB100C63A35}" type="presParOf" srcId="{835D6CFB-3647-4CF5-AF92-2C2C33F8B014}" destId="{F7698E0D-BEA8-47F9-947D-3646341008C1}" srcOrd="0" destOrd="0" presId="urn:microsoft.com/office/officeart/2005/8/layout/hList7#1"/>
    <dgm:cxn modelId="{C6F3B532-547D-45AA-8162-1FBA09B0761E}" type="presParOf" srcId="{835D6CFB-3647-4CF5-AF92-2C2C33F8B014}" destId="{CCDF7A04-F0CC-47A7-8145-3B7319D0DDD9}" srcOrd="1" destOrd="0" presId="urn:microsoft.com/office/officeart/2005/8/layout/hList7#1"/>
    <dgm:cxn modelId="{64C0DF64-65E1-4755-9E5B-185F0D34FBA3}" type="presParOf" srcId="{835D6CFB-3647-4CF5-AF92-2C2C33F8B014}" destId="{DDD7B0F8-02B1-4752-AE35-C4E58C0A5E24}" srcOrd="2" destOrd="0" presId="urn:microsoft.com/office/officeart/2005/8/layout/hList7#1"/>
    <dgm:cxn modelId="{BA2E7777-6685-4622-8E48-ABEFFF084237}" type="presParOf" srcId="{835D6CFB-3647-4CF5-AF92-2C2C33F8B014}" destId="{D01E9C1D-89BD-4542-8D69-0D57A6D86907}" srcOrd="3" destOrd="0" presId="urn:microsoft.com/office/officeart/2005/8/layout/hList7#1"/>
    <dgm:cxn modelId="{2787B888-B7C2-4EFA-8037-859F21C4F1EC}" type="presParOf" srcId="{F8F0E4E8-4065-482E-BC1C-B09CC25232D6}" destId="{69447F88-BF56-48D6-8AA9-9D0529F5EC1D}" srcOrd="1" destOrd="0" presId="urn:microsoft.com/office/officeart/2005/8/layout/hList7#1"/>
    <dgm:cxn modelId="{01005F45-9085-48C6-9737-926FFD97945B}" type="presParOf" srcId="{F8F0E4E8-4065-482E-BC1C-B09CC25232D6}" destId="{17832E01-E39E-4A64-9E66-817E1BE20417}" srcOrd="2" destOrd="0" presId="urn:microsoft.com/office/officeart/2005/8/layout/hList7#1"/>
    <dgm:cxn modelId="{081E117F-8806-425E-B337-1F65F52ADA7C}" type="presParOf" srcId="{17832E01-E39E-4A64-9E66-817E1BE20417}" destId="{DE7F2BE7-2B0C-488D-8641-C4B80894E2B8}" srcOrd="0" destOrd="0" presId="urn:microsoft.com/office/officeart/2005/8/layout/hList7#1"/>
    <dgm:cxn modelId="{881C4EB3-D08C-4CB8-A373-80F14E449E88}" type="presParOf" srcId="{17832E01-E39E-4A64-9E66-817E1BE20417}" destId="{7C72095F-B552-4420-B347-B109611EC6A1}" srcOrd="1" destOrd="0" presId="urn:microsoft.com/office/officeart/2005/8/layout/hList7#1"/>
    <dgm:cxn modelId="{73FFA6C2-544C-4D14-819D-05860B27738B}" type="presParOf" srcId="{17832E01-E39E-4A64-9E66-817E1BE20417}" destId="{7B196B44-DD8E-4522-9608-B19BBD057FFE}" srcOrd="2" destOrd="0" presId="urn:microsoft.com/office/officeart/2005/8/layout/hList7#1"/>
    <dgm:cxn modelId="{E504A258-055B-4CA3-8CD1-700A80C03BB3}" type="presParOf" srcId="{17832E01-E39E-4A64-9E66-817E1BE20417}" destId="{A62F4B12-55AF-45C5-B6F0-F62BEA639CFE}" srcOrd="3" destOrd="0" presId="urn:microsoft.com/office/officeart/2005/8/layout/hList7#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832D8E-BD16-4372-B1CF-D651395C2F6E}" type="doc">
      <dgm:prSet loTypeId="urn:microsoft.com/office/officeart/2005/8/layout/vList3" loCatId="list" qsTypeId="urn:microsoft.com/office/officeart/2005/8/quickstyle/simple1" qsCatId="simple" csTypeId="urn:microsoft.com/office/officeart/2005/8/colors/accent1_2" csCatId="accent1" phldr="1"/>
      <dgm:spPr/>
    </dgm:pt>
    <dgm:pt modelId="{33547ED9-BC43-4D2A-8AA8-0FAE1FB59A6E}">
      <dgm:prSet phldrT="[Текст]"/>
      <dgm:spPr/>
      <dgm:t>
        <a:bodyPr/>
        <a:lstStyle/>
        <a:p>
          <a:r>
            <a:rPr lang="ru-RU" b="1" dirty="0" smtClean="0"/>
            <a:t>Уголовная ответственность за дачу взятки предусмотрена статьей 291 УК РФ</a:t>
          </a:r>
          <a:endParaRPr lang="ru-RU" b="1" dirty="0"/>
        </a:p>
      </dgm:t>
    </dgm:pt>
    <dgm:pt modelId="{F02C7395-52C3-4197-A998-9DE3CAF133EF}" type="parTrans" cxnId="{FB063B8B-A9FB-4ED0-BE1D-5F3487DC107B}">
      <dgm:prSet/>
      <dgm:spPr/>
      <dgm:t>
        <a:bodyPr/>
        <a:lstStyle/>
        <a:p>
          <a:endParaRPr lang="ru-RU"/>
        </a:p>
      </dgm:t>
    </dgm:pt>
    <dgm:pt modelId="{BA0CFA37-3886-44AA-9D80-3B42F965274C}" type="sibTrans" cxnId="{FB063B8B-A9FB-4ED0-BE1D-5F3487DC107B}">
      <dgm:prSet/>
      <dgm:spPr/>
      <dgm:t>
        <a:bodyPr/>
        <a:lstStyle/>
        <a:p>
          <a:endParaRPr lang="ru-RU"/>
        </a:p>
      </dgm:t>
    </dgm:pt>
    <dgm:pt modelId="{871290BF-809F-4A88-8313-A5C769626A4B}" type="pres">
      <dgm:prSet presAssocID="{BF832D8E-BD16-4372-B1CF-D651395C2F6E}" presName="linearFlow" presStyleCnt="0">
        <dgm:presLayoutVars>
          <dgm:dir/>
          <dgm:resizeHandles val="exact"/>
        </dgm:presLayoutVars>
      </dgm:prSet>
      <dgm:spPr/>
    </dgm:pt>
    <dgm:pt modelId="{0DC93D99-5BD7-4D16-96A5-591F0437CE7E}" type="pres">
      <dgm:prSet presAssocID="{33547ED9-BC43-4D2A-8AA8-0FAE1FB59A6E}" presName="composite" presStyleCnt="0"/>
      <dgm:spPr/>
    </dgm:pt>
    <dgm:pt modelId="{135F2A9E-7176-4D27-A535-B1877DDC6772}" type="pres">
      <dgm:prSet presAssocID="{33547ED9-BC43-4D2A-8AA8-0FAE1FB59A6E}" presName="imgShp" presStyleLbl="fgImgPlace1" presStyleIdx="0" presStyleCnt="1" custScaleX="75838" custScaleY="75111"/>
      <dgm:spPr>
        <a:blipFill rotWithShape="0">
          <a:blip xmlns:r="http://schemas.openxmlformats.org/officeDocument/2006/relationships" r:embed="rId1"/>
          <a:stretch>
            <a:fillRect/>
          </a:stretch>
        </a:blipFill>
        <a:ln w="9525"/>
      </dgm:spPr>
    </dgm:pt>
    <dgm:pt modelId="{4E75B10F-66C4-4690-9287-03BEF3AC0D3B}" type="pres">
      <dgm:prSet presAssocID="{33547ED9-BC43-4D2A-8AA8-0FAE1FB59A6E}" presName="txShp" presStyleLbl="node1" presStyleIdx="0" presStyleCnt="1" custScaleY="63405">
        <dgm:presLayoutVars>
          <dgm:bulletEnabled val="1"/>
        </dgm:presLayoutVars>
      </dgm:prSet>
      <dgm:spPr/>
      <dgm:t>
        <a:bodyPr/>
        <a:lstStyle/>
        <a:p>
          <a:endParaRPr lang="ru-RU"/>
        </a:p>
      </dgm:t>
    </dgm:pt>
  </dgm:ptLst>
  <dgm:cxnLst>
    <dgm:cxn modelId="{FB063B8B-A9FB-4ED0-BE1D-5F3487DC107B}" srcId="{BF832D8E-BD16-4372-B1CF-D651395C2F6E}" destId="{33547ED9-BC43-4D2A-8AA8-0FAE1FB59A6E}" srcOrd="0" destOrd="0" parTransId="{F02C7395-52C3-4197-A998-9DE3CAF133EF}" sibTransId="{BA0CFA37-3886-44AA-9D80-3B42F965274C}"/>
    <dgm:cxn modelId="{2E1DA463-86BF-4394-9975-C441D33B2B33}" type="presOf" srcId="{BF832D8E-BD16-4372-B1CF-D651395C2F6E}" destId="{871290BF-809F-4A88-8313-A5C769626A4B}" srcOrd="0" destOrd="0" presId="urn:microsoft.com/office/officeart/2005/8/layout/vList3"/>
    <dgm:cxn modelId="{AC518C47-0268-4EDE-9BAB-65738AF621E5}" type="presOf" srcId="{33547ED9-BC43-4D2A-8AA8-0FAE1FB59A6E}" destId="{4E75B10F-66C4-4690-9287-03BEF3AC0D3B}" srcOrd="0" destOrd="0" presId="urn:microsoft.com/office/officeart/2005/8/layout/vList3"/>
    <dgm:cxn modelId="{BBF6B531-9FD6-4014-9557-14B9996C52B1}" type="presParOf" srcId="{871290BF-809F-4A88-8313-A5C769626A4B}" destId="{0DC93D99-5BD7-4D16-96A5-591F0437CE7E}" srcOrd="0" destOrd="0" presId="urn:microsoft.com/office/officeart/2005/8/layout/vList3"/>
    <dgm:cxn modelId="{28CEC33F-5874-41D7-9308-E9CC9F2517E5}" type="presParOf" srcId="{0DC93D99-5BD7-4D16-96A5-591F0437CE7E}" destId="{135F2A9E-7176-4D27-A535-B1877DDC6772}" srcOrd="0" destOrd="0" presId="urn:microsoft.com/office/officeart/2005/8/layout/vList3"/>
    <dgm:cxn modelId="{135F7576-CBAD-4FDC-BFF4-31674D30CA2D}" type="presParOf" srcId="{0DC93D99-5BD7-4D16-96A5-591F0437CE7E}" destId="{4E75B10F-66C4-4690-9287-03BEF3AC0D3B}" srcOrd="1" destOrd="0" presId="urn:microsoft.com/office/officeart/2005/8/layout/v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5B450-7521-4243-93AF-BE4A3502BC01}"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ru-RU"/>
        </a:p>
      </dgm:t>
    </dgm:pt>
    <dgm:pt modelId="{DA150D8D-A71A-4570-A02A-E385F6AC62F9}">
      <dgm:prSet phldrT="[Текст]" custT="1"/>
      <dgm:spPr/>
      <dgm:t>
        <a:bodyPr/>
        <a:lstStyle/>
        <a:p>
          <a:r>
            <a:rPr lang="ru-RU" sz="1400" b="1" dirty="0" smtClean="0"/>
            <a:t>должностному лицу</a:t>
          </a:r>
          <a:endParaRPr lang="ru-RU" sz="1400" b="1" dirty="0"/>
        </a:p>
      </dgm:t>
    </dgm:pt>
    <dgm:pt modelId="{972AB610-0AC6-49D9-9112-C3F7F561D8AA}" type="parTrans" cxnId="{53C7E126-F906-4ED4-B07E-F2BB30CCBFDA}">
      <dgm:prSet/>
      <dgm:spPr/>
      <dgm:t>
        <a:bodyPr/>
        <a:lstStyle/>
        <a:p>
          <a:endParaRPr lang="ru-RU"/>
        </a:p>
      </dgm:t>
    </dgm:pt>
    <dgm:pt modelId="{F05272EA-3EA3-4AE0-AAEC-FB0A9F0695CB}" type="sibTrans" cxnId="{53C7E126-F906-4ED4-B07E-F2BB30CCBFDA}">
      <dgm:prSet/>
      <dgm:spPr/>
      <dgm:t>
        <a:bodyPr/>
        <a:lstStyle/>
        <a:p>
          <a:endParaRPr lang="ru-RU"/>
        </a:p>
      </dgm:t>
    </dgm:pt>
    <dgm:pt modelId="{D7270250-2327-4E7E-BFFF-6A45A3B064AB}">
      <dgm:prSet phldrT="[Текст]" phldr="1"/>
      <dgm:spPr/>
      <dgm:t>
        <a:bodyPr/>
        <a:lstStyle/>
        <a:p>
          <a:endParaRPr lang="ru-RU"/>
        </a:p>
      </dgm:t>
    </dgm:pt>
    <dgm:pt modelId="{27CFB086-A151-4052-B7BE-F999ACF29455}" type="parTrans" cxnId="{7821F571-4F74-48B5-BEBF-80EE14A690F7}">
      <dgm:prSet/>
      <dgm:spPr/>
      <dgm:t>
        <a:bodyPr/>
        <a:lstStyle/>
        <a:p>
          <a:endParaRPr lang="ru-RU"/>
        </a:p>
      </dgm:t>
    </dgm:pt>
    <dgm:pt modelId="{A7A726EC-DA59-414E-9A7D-A8F90AB8C034}" type="sibTrans" cxnId="{7821F571-4F74-48B5-BEBF-80EE14A690F7}">
      <dgm:prSet/>
      <dgm:spPr/>
      <dgm:t>
        <a:bodyPr/>
        <a:lstStyle/>
        <a:p>
          <a:endParaRPr lang="ru-RU"/>
        </a:p>
      </dgm:t>
    </dgm:pt>
    <dgm:pt modelId="{B9ED4BD6-64DC-4A7A-AEED-BAA6D38CFB6D}">
      <dgm:prSet phldrT="[Текст]" custT="1"/>
      <dgm:spPr/>
      <dgm:t>
        <a:bodyPr/>
        <a:lstStyle/>
        <a:p>
          <a:r>
            <a:rPr lang="ru-RU" sz="1400" dirty="0" smtClean="0"/>
            <a:t> </a:t>
          </a:r>
          <a:r>
            <a:rPr lang="ru-RU" sz="1400" b="1" dirty="0" smtClean="0"/>
            <a:t>иностранному должностному лицу</a:t>
          </a:r>
          <a:endParaRPr lang="ru-RU" sz="1400" b="1" dirty="0"/>
        </a:p>
      </dgm:t>
    </dgm:pt>
    <dgm:pt modelId="{032217F9-C248-4EC9-B378-FC5850E2AF0A}" type="parTrans" cxnId="{DB8B612C-B0EB-4755-B65D-2ED58C38B41F}">
      <dgm:prSet/>
      <dgm:spPr/>
      <dgm:t>
        <a:bodyPr/>
        <a:lstStyle/>
        <a:p>
          <a:endParaRPr lang="ru-RU"/>
        </a:p>
      </dgm:t>
    </dgm:pt>
    <dgm:pt modelId="{A91A7FE9-8308-4B9B-BE26-A2879B04E2BE}" type="sibTrans" cxnId="{DB8B612C-B0EB-4755-B65D-2ED58C38B41F}">
      <dgm:prSet/>
      <dgm:spPr/>
      <dgm:t>
        <a:bodyPr/>
        <a:lstStyle/>
        <a:p>
          <a:endParaRPr lang="ru-RU"/>
        </a:p>
      </dgm:t>
    </dgm:pt>
    <dgm:pt modelId="{62D24E03-AC61-4058-92D8-95D969825BE3}">
      <dgm:prSet phldrT="[Текст]" phldr="1"/>
      <dgm:spPr/>
      <dgm:t>
        <a:bodyPr/>
        <a:lstStyle/>
        <a:p>
          <a:endParaRPr lang="ru-RU" dirty="0"/>
        </a:p>
      </dgm:t>
    </dgm:pt>
    <dgm:pt modelId="{6F9140E4-43CE-45AE-9BBD-AD0A6D1BB02B}" type="parTrans" cxnId="{C9460E6D-F071-4821-AD83-A759F3A8FB5B}">
      <dgm:prSet/>
      <dgm:spPr/>
      <dgm:t>
        <a:bodyPr/>
        <a:lstStyle/>
        <a:p>
          <a:endParaRPr lang="ru-RU"/>
        </a:p>
      </dgm:t>
    </dgm:pt>
    <dgm:pt modelId="{429FDBA0-A5B5-498E-98A5-AC0D8BE47BB0}" type="sibTrans" cxnId="{C9460E6D-F071-4821-AD83-A759F3A8FB5B}">
      <dgm:prSet/>
      <dgm:spPr/>
      <dgm:t>
        <a:bodyPr/>
        <a:lstStyle/>
        <a:p>
          <a:endParaRPr lang="ru-RU"/>
        </a:p>
      </dgm:t>
    </dgm:pt>
    <dgm:pt modelId="{562B99F4-1C00-4263-8C5E-7397418AF2E3}">
      <dgm:prSet phldrT="[Текст]" custT="1"/>
      <dgm:spPr/>
      <dgm:t>
        <a:bodyPr/>
        <a:lstStyle/>
        <a:p>
          <a:r>
            <a:rPr lang="ru-RU" sz="1400" b="1" dirty="0" smtClean="0"/>
            <a:t>должностному лицу публичной международной организации</a:t>
          </a:r>
          <a:endParaRPr lang="ru-RU" sz="1400" b="1" dirty="0"/>
        </a:p>
      </dgm:t>
    </dgm:pt>
    <dgm:pt modelId="{F4DF25D5-9832-4295-B760-A895F7D58B77}" type="parTrans" cxnId="{CF0DA6D9-9B86-4FA0-A18D-E0A981F1B5E2}">
      <dgm:prSet/>
      <dgm:spPr/>
      <dgm:t>
        <a:bodyPr/>
        <a:lstStyle/>
        <a:p>
          <a:endParaRPr lang="ru-RU"/>
        </a:p>
      </dgm:t>
    </dgm:pt>
    <dgm:pt modelId="{94352560-CD27-438D-A9BF-4608FA8B63CC}" type="sibTrans" cxnId="{CF0DA6D9-9B86-4FA0-A18D-E0A981F1B5E2}">
      <dgm:prSet/>
      <dgm:spPr/>
      <dgm:t>
        <a:bodyPr/>
        <a:lstStyle/>
        <a:p>
          <a:endParaRPr lang="ru-RU"/>
        </a:p>
      </dgm:t>
    </dgm:pt>
    <dgm:pt modelId="{D79E56AA-9E8C-4138-93EF-7EF96A28D13C}">
      <dgm:prSet phldrT="[Текст]" phldr="1"/>
      <dgm:spPr/>
      <dgm:t>
        <a:bodyPr/>
        <a:lstStyle/>
        <a:p>
          <a:endParaRPr lang="ru-RU" dirty="0"/>
        </a:p>
      </dgm:t>
    </dgm:pt>
    <dgm:pt modelId="{E983CE25-7AD6-405B-ABCD-601C48EE61C7}" type="sibTrans" cxnId="{89C5320D-7D72-44EA-9CFC-B02F23C21BF0}">
      <dgm:prSet/>
      <dgm:spPr/>
      <dgm:t>
        <a:bodyPr/>
        <a:lstStyle/>
        <a:p>
          <a:endParaRPr lang="ru-RU"/>
        </a:p>
      </dgm:t>
    </dgm:pt>
    <dgm:pt modelId="{67C9A401-D014-48C9-A0F1-667F3CC549F5}" type="parTrans" cxnId="{89C5320D-7D72-44EA-9CFC-B02F23C21BF0}">
      <dgm:prSet/>
      <dgm:spPr/>
      <dgm:t>
        <a:bodyPr/>
        <a:lstStyle/>
        <a:p>
          <a:endParaRPr lang="ru-RU"/>
        </a:p>
      </dgm:t>
    </dgm:pt>
    <dgm:pt modelId="{207B5F28-DCD6-44EC-BB58-180A268EBF4A}" type="pres">
      <dgm:prSet presAssocID="{5405B450-7521-4243-93AF-BE4A3502BC01}" presName="linearFlow" presStyleCnt="0">
        <dgm:presLayoutVars>
          <dgm:dir/>
          <dgm:animLvl val="lvl"/>
          <dgm:resizeHandles/>
        </dgm:presLayoutVars>
      </dgm:prSet>
      <dgm:spPr/>
      <dgm:t>
        <a:bodyPr/>
        <a:lstStyle/>
        <a:p>
          <a:endParaRPr lang="ru-RU"/>
        </a:p>
      </dgm:t>
    </dgm:pt>
    <dgm:pt modelId="{C83EA4B4-A6C1-4236-881C-3BB3DF23D19C}" type="pres">
      <dgm:prSet presAssocID="{D79E56AA-9E8C-4138-93EF-7EF96A28D13C}" presName="compositeNode" presStyleCnt="0">
        <dgm:presLayoutVars>
          <dgm:bulletEnabled val="1"/>
        </dgm:presLayoutVars>
      </dgm:prSet>
      <dgm:spPr/>
    </dgm:pt>
    <dgm:pt modelId="{026032DD-D087-41CB-9887-8CD5D671F4DC}" type="pres">
      <dgm:prSet presAssocID="{D79E56AA-9E8C-4138-93EF-7EF96A28D13C}" presName="image" presStyleLbl="fgImgPlace1" presStyleIdx="0" presStyleCnt="3"/>
      <dgm:spPr>
        <a:blipFill rotWithShape="0">
          <a:blip xmlns:r="http://schemas.openxmlformats.org/officeDocument/2006/relationships" r:embed="rId1"/>
          <a:stretch>
            <a:fillRect/>
          </a:stretch>
        </a:blipFill>
      </dgm:spPr>
      <dgm:t>
        <a:bodyPr/>
        <a:lstStyle/>
        <a:p>
          <a:endParaRPr lang="ru-RU"/>
        </a:p>
      </dgm:t>
    </dgm:pt>
    <dgm:pt modelId="{D2C560D5-FF45-455A-8F14-37896275F397}" type="pres">
      <dgm:prSet presAssocID="{D79E56AA-9E8C-4138-93EF-7EF96A28D13C}" presName="childNode" presStyleLbl="node1" presStyleIdx="0" presStyleCnt="3" custScaleX="90271" custScaleY="50754">
        <dgm:presLayoutVars>
          <dgm:bulletEnabled val="1"/>
        </dgm:presLayoutVars>
      </dgm:prSet>
      <dgm:spPr/>
      <dgm:t>
        <a:bodyPr/>
        <a:lstStyle/>
        <a:p>
          <a:endParaRPr lang="ru-RU"/>
        </a:p>
      </dgm:t>
    </dgm:pt>
    <dgm:pt modelId="{008E5AF1-806A-4B4C-A860-715FA62EA95E}" type="pres">
      <dgm:prSet presAssocID="{D79E56AA-9E8C-4138-93EF-7EF96A28D13C}" presName="parentNode" presStyleLbl="revTx" presStyleIdx="0" presStyleCnt="3">
        <dgm:presLayoutVars>
          <dgm:chMax val="0"/>
          <dgm:bulletEnabled val="1"/>
        </dgm:presLayoutVars>
      </dgm:prSet>
      <dgm:spPr/>
      <dgm:t>
        <a:bodyPr/>
        <a:lstStyle/>
        <a:p>
          <a:endParaRPr lang="ru-RU"/>
        </a:p>
      </dgm:t>
    </dgm:pt>
    <dgm:pt modelId="{76395D8F-DDD6-4380-B973-0C652B5665C8}" type="pres">
      <dgm:prSet presAssocID="{E983CE25-7AD6-405B-ABCD-601C48EE61C7}" presName="sibTrans" presStyleCnt="0"/>
      <dgm:spPr/>
    </dgm:pt>
    <dgm:pt modelId="{03DAFEAB-2C6E-4BF6-BCBE-71B8618CE834}" type="pres">
      <dgm:prSet presAssocID="{D7270250-2327-4E7E-BFFF-6A45A3B064AB}" presName="compositeNode" presStyleCnt="0">
        <dgm:presLayoutVars>
          <dgm:bulletEnabled val="1"/>
        </dgm:presLayoutVars>
      </dgm:prSet>
      <dgm:spPr/>
    </dgm:pt>
    <dgm:pt modelId="{7200F471-2021-4A52-B090-FC484A3E764B}" type="pres">
      <dgm:prSet presAssocID="{D7270250-2327-4E7E-BFFF-6A45A3B064AB}" presName="image" presStyleLbl="fgImgPlace1" presStyleIdx="1" presStyleCnt="3"/>
      <dgm:spPr>
        <a:blipFill rotWithShape="0">
          <a:blip xmlns:r="http://schemas.openxmlformats.org/officeDocument/2006/relationships" r:embed="rId2"/>
          <a:stretch>
            <a:fillRect/>
          </a:stretch>
        </a:blipFill>
      </dgm:spPr>
      <dgm:t>
        <a:bodyPr/>
        <a:lstStyle/>
        <a:p>
          <a:endParaRPr lang="ru-RU"/>
        </a:p>
      </dgm:t>
    </dgm:pt>
    <dgm:pt modelId="{2A923BAE-8D0A-48B2-B92A-6E231E2E953B}" type="pres">
      <dgm:prSet presAssocID="{D7270250-2327-4E7E-BFFF-6A45A3B064AB}" presName="childNode" presStyleLbl="node1" presStyleIdx="1" presStyleCnt="3" custScaleX="126511" custScaleY="53232">
        <dgm:presLayoutVars>
          <dgm:bulletEnabled val="1"/>
        </dgm:presLayoutVars>
      </dgm:prSet>
      <dgm:spPr/>
      <dgm:t>
        <a:bodyPr/>
        <a:lstStyle/>
        <a:p>
          <a:endParaRPr lang="ru-RU"/>
        </a:p>
      </dgm:t>
    </dgm:pt>
    <dgm:pt modelId="{9E0C8B4D-837F-4B37-AB8B-8F09523B3BED}" type="pres">
      <dgm:prSet presAssocID="{D7270250-2327-4E7E-BFFF-6A45A3B064AB}" presName="parentNode" presStyleLbl="revTx" presStyleIdx="1" presStyleCnt="3">
        <dgm:presLayoutVars>
          <dgm:chMax val="0"/>
          <dgm:bulletEnabled val="1"/>
        </dgm:presLayoutVars>
      </dgm:prSet>
      <dgm:spPr/>
      <dgm:t>
        <a:bodyPr/>
        <a:lstStyle/>
        <a:p>
          <a:endParaRPr lang="ru-RU"/>
        </a:p>
      </dgm:t>
    </dgm:pt>
    <dgm:pt modelId="{4F04B6AE-A7DA-4893-917F-18C80BF74D15}" type="pres">
      <dgm:prSet presAssocID="{A7A726EC-DA59-414E-9A7D-A8F90AB8C034}" presName="sibTrans" presStyleCnt="0"/>
      <dgm:spPr/>
    </dgm:pt>
    <dgm:pt modelId="{7BD4771C-1C09-4FD9-8808-4C5F2CEC056C}" type="pres">
      <dgm:prSet presAssocID="{62D24E03-AC61-4058-92D8-95D969825BE3}" presName="compositeNode" presStyleCnt="0">
        <dgm:presLayoutVars>
          <dgm:bulletEnabled val="1"/>
        </dgm:presLayoutVars>
      </dgm:prSet>
      <dgm:spPr/>
    </dgm:pt>
    <dgm:pt modelId="{0BCFF548-7FB9-4DA0-B210-D076D108A404}" type="pres">
      <dgm:prSet presAssocID="{62D24E03-AC61-4058-92D8-95D969825BE3}" presName="image"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 modelId="{3360090C-B5F4-4B17-ACEB-5003A73AED03}" type="pres">
      <dgm:prSet presAssocID="{62D24E03-AC61-4058-92D8-95D969825BE3}" presName="childNode" presStyleLbl="node1" presStyleIdx="2" presStyleCnt="3" custScaleX="107935" custScaleY="80610">
        <dgm:presLayoutVars>
          <dgm:bulletEnabled val="1"/>
        </dgm:presLayoutVars>
      </dgm:prSet>
      <dgm:spPr/>
      <dgm:t>
        <a:bodyPr/>
        <a:lstStyle/>
        <a:p>
          <a:endParaRPr lang="ru-RU"/>
        </a:p>
      </dgm:t>
    </dgm:pt>
    <dgm:pt modelId="{9637F893-FFA9-47D3-B645-FDAB42F56BA5}" type="pres">
      <dgm:prSet presAssocID="{62D24E03-AC61-4058-92D8-95D969825BE3}" presName="parentNode" presStyleLbl="revTx" presStyleIdx="2" presStyleCnt="3">
        <dgm:presLayoutVars>
          <dgm:chMax val="0"/>
          <dgm:bulletEnabled val="1"/>
        </dgm:presLayoutVars>
      </dgm:prSet>
      <dgm:spPr/>
      <dgm:t>
        <a:bodyPr/>
        <a:lstStyle/>
        <a:p>
          <a:endParaRPr lang="ru-RU"/>
        </a:p>
      </dgm:t>
    </dgm:pt>
  </dgm:ptLst>
  <dgm:cxnLst>
    <dgm:cxn modelId="{89C5320D-7D72-44EA-9CFC-B02F23C21BF0}" srcId="{5405B450-7521-4243-93AF-BE4A3502BC01}" destId="{D79E56AA-9E8C-4138-93EF-7EF96A28D13C}" srcOrd="0" destOrd="0" parTransId="{67C9A401-D014-48C9-A0F1-667F3CC549F5}" sibTransId="{E983CE25-7AD6-405B-ABCD-601C48EE61C7}"/>
    <dgm:cxn modelId="{AEFB1A03-D47D-4AB5-8FC8-FC659CD1ED0E}" type="presOf" srcId="{B9ED4BD6-64DC-4A7A-AEED-BAA6D38CFB6D}" destId="{2A923BAE-8D0A-48B2-B92A-6E231E2E953B}" srcOrd="0" destOrd="0" presId="urn:microsoft.com/office/officeart/2005/8/layout/hList2#1"/>
    <dgm:cxn modelId="{DB8B612C-B0EB-4755-B65D-2ED58C38B41F}" srcId="{D7270250-2327-4E7E-BFFF-6A45A3B064AB}" destId="{B9ED4BD6-64DC-4A7A-AEED-BAA6D38CFB6D}" srcOrd="0" destOrd="0" parTransId="{032217F9-C248-4EC9-B378-FC5850E2AF0A}" sibTransId="{A91A7FE9-8308-4B9B-BE26-A2879B04E2BE}"/>
    <dgm:cxn modelId="{CF0DA6D9-9B86-4FA0-A18D-E0A981F1B5E2}" srcId="{62D24E03-AC61-4058-92D8-95D969825BE3}" destId="{562B99F4-1C00-4263-8C5E-7397418AF2E3}" srcOrd="0" destOrd="0" parTransId="{F4DF25D5-9832-4295-B760-A895F7D58B77}" sibTransId="{94352560-CD27-438D-A9BF-4608FA8B63CC}"/>
    <dgm:cxn modelId="{53C7E126-F906-4ED4-B07E-F2BB30CCBFDA}" srcId="{D79E56AA-9E8C-4138-93EF-7EF96A28D13C}" destId="{DA150D8D-A71A-4570-A02A-E385F6AC62F9}" srcOrd="0" destOrd="0" parTransId="{972AB610-0AC6-49D9-9112-C3F7F561D8AA}" sibTransId="{F05272EA-3EA3-4AE0-AAEC-FB0A9F0695CB}"/>
    <dgm:cxn modelId="{644EB28F-BE40-43A8-BD18-9418FB4592FE}" type="presOf" srcId="{5405B450-7521-4243-93AF-BE4A3502BC01}" destId="{207B5F28-DCD6-44EC-BB58-180A268EBF4A}" srcOrd="0" destOrd="0" presId="urn:microsoft.com/office/officeart/2005/8/layout/hList2#1"/>
    <dgm:cxn modelId="{FCA1CA8F-24FC-4D94-928A-EF00C01269EF}" type="presOf" srcId="{D7270250-2327-4E7E-BFFF-6A45A3B064AB}" destId="{9E0C8B4D-837F-4B37-AB8B-8F09523B3BED}" srcOrd="0" destOrd="0" presId="urn:microsoft.com/office/officeart/2005/8/layout/hList2#1"/>
    <dgm:cxn modelId="{C030A894-3877-470C-92CD-9BC117DD2770}" type="presOf" srcId="{62D24E03-AC61-4058-92D8-95D969825BE3}" destId="{9637F893-FFA9-47D3-B645-FDAB42F56BA5}" srcOrd="0" destOrd="0" presId="urn:microsoft.com/office/officeart/2005/8/layout/hList2#1"/>
    <dgm:cxn modelId="{7821F571-4F74-48B5-BEBF-80EE14A690F7}" srcId="{5405B450-7521-4243-93AF-BE4A3502BC01}" destId="{D7270250-2327-4E7E-BFFF-6A45A3B064AB}" srcOrd="1" destOrd="0" parTransId="{27CFB086-A151-4052-B7BE-F999ACF29455}" sibTransId="{A7A726EC-DA59-414E-9A7D-A8F90AB8C034}"/>
    <dgm:cxn modelId="{EF7104C1-32C4-459F-92BD-187199418402}" type="presOf" srcId="{562B99F4-1C00-4263-8C5E-7397418AF2E3}" destId="{3360090C-B5F4-4B17-ACEB-5003A73AED03}" srcOrd="0" destOrd="0" presId="urn:microsoft.com/office/officeart/2005/8/layout/hList2#1"/>
    <dgm:cxn modelId="{0FA2BE46-2660-4729-A471-3A85B5FFEB0D}" type="presOf" srcId="{D79E56AA-9E8C-4138-93EF-7EF96A28D13C}" destId="{008E5AF1-806A-4B4C-A860-715FA62EA95E}" srcOrd="0" destOrd="0" presId="urn:microsoft.com/office/officeart/2005/8/layout/hList2#1"/>
    <dgm:cxn modelId="{C9460E6D-F071-4821-AD83-A759F3A8FB5B}" srcId="{5405B450-7521-4243-93AF-BE4A3502BC01}" destId="{62D24E03-AC61-4058-92D8-95D969825BE3}" srcOrd="2" destOrd="0" parTransId="{6F9140E4-43CE-45AE-9BBD-AD0A6D1BB02B}" sibTransId="{429FDBA0-A5B5-498E-98A5-AC0D8BE47BB0}"/>
    <dgm:cxn modelId="{D56360DE-2CFA-4D22-A838-F1C3555873E8}" type="presOf" srcId="{DA150D8D-A71A-4570-A02A-E385F6AC62F9}" destId="{D2C560D5-FF45-455A-8F14-37896275F397}" srcOrd="0" destOrd="0" presId="urn:microsoft.com/office/officeart/2005/8/layout/hList2#1"/>
    <dgm:cxn modelId="{A42E70DF-6368-4E4A-9AB2-09A08F8A1277}" type="presParOf" srcId="{207B5F28-DCD6-44EC-BB58-180A268EBF4A}" destId="{C83EA4B4-A6C1-4236-881C-3BB3DF23D19C}" srcOrd="0" destOrd="0" presId="urn:microsoft.com/office/officeart/2005/8/layout/hList2#1"/>
    <dgm:cxn modelId="{8189D1BB-B80D-4FD8-94D1-83F1FE3B98E9}" type="presParOf" srcId="{C83EA4B4-A6C1-4236-881C-3BB3DF23D19C}" destId="{026032DD-D087-41CB-9887-8CD5D671F4DC}" srcOrd="0" destOrd="0" presId="urn:microsoft.com/office/officeart/2005/8/layout/hList2#1"/>
    <dgm:cxn modelId="{654E10BA-DF83-4B2A-9F8F-AC48B4128E10}" type="presParOf" srcId="{C83EA4B4-A6C1-4236-881C-3BB3DF23D19C}" destId="{D2C560D5-FF45-455A-8F14-37896275F397}" srcOrd="1" destOrd="0" presId="urn:microsoft.com/office/officeart/2005/8/layout/hList2#1"/>
    <dgm:cxn modelId="{024973C5-BD36-4E62-816A-7480C5DE0739}" type="presParOf" srcId="{C83EA4B4-A6C1-4236-881C-3BB3DF23D19C}" destId="{008E5AF1-806A-4B4C-A860-715FA62EA95E}" srcOrd="2" destOrd="0" presId="urn:microsoft.com/office/officeart/2005/8/layout/hList2#1"/>
    <dgm:cxn modelId="{6E9EF49C-BFDF-42E2-BA56-4340521932DA}" type="presParOf" srcId="{207B5F28-DCD6-44EC-BB58-180A268EBF4A}" destId="{76395D8F-DDD6-4380-B973-0C652B5665C8}" srcOrd="1" destOrd="0" presId="urn:microsoft.com/office/officeart/2005/8/layout/hList2#1"/>
    <dgm:cxn modelId="{FB748A73-FBD9-4819-B957-4B97B1302B90}" type="presParOf" srcId="{207B5F28-DCD6-44EC-BB58-180A268EBF4A}" destId="{03DAFEAB-2C6E-4BF6-BCBE-71B8618CE834}" srcOrd="2" destOrd="0" presId="urn:microsoft.com/office/officeart/2005/8/layout/hList2#1"/>
    <dgm:cxn modelId="{755F08C5-4877-4E45-8859-0F81DFD03AB8}" type="presParOf" srcId="{03DAFEAB-2C6E-4BF6-BCBE-71B8618CE834}" destId="{7200F471-2021-4A52-B090-FC484A3E764B}" srcOrd="0" destOrd="0" presId="urn:microsoft.com/office/officeart/2005/8/layout/hList2#1"/>
    <dgm:cxn modelId="{99570CB4-B538-4966-B3E2-DA9C73956DAD}" type="presParOf" srcId="{03DAFEAB-2C6E-4BF6-BCBE-71B8618CE834}" destId="{2A923BAE-8D0A-48B2-B92A-6E231E2E953B}" srcOrd="1" destOrd="0" presId="urn:microsoft.com/office/officeart/2005/8/layout/hList2#1"/>
    <dgm:cxn modelId="{008A1B5F-6B81-4398-8120-8BF5D586FD03}" type="presParOf" srcId="{03DAFEAB-2C6E-4BF6-BCBE-71B8618CE834}" destId="{9E0C8B4D-837F-4B37-AB8B-8F09523B3BED}" srcOrd="2" destOrd="0" presId="urn:microsoft.com/office/officeart/2005/8/layout/hList2#1"/>
    <dgm:cxn modelId="{F600DFC0-C538-4FF0-8539-39A209D4C508}" type="presParOf" srcId="{207B5F28-DCD6-44EC-BB58-180A268EBF4A}" destId="{4F04B6AE-A7DA-4893-917F-18C80BF74D15}" srcOrd="3" destOrd="0" presId="urn:microsoft.com/office/officeart/2005/8/layout/hList2#1"/>
    <dgm:cxn modelId="{097E2767-027E-468C-9875-218BE9AA5AE0}" type="presParOf" srcId="{207B5F28-DCD6-44EC-BB58-180A268EBF4A}" destId="{7BD4771C-1C09-4FD9-8808-4C5F2CEC056C}" srcOrd="4" destOrd="0" presId="urn:microsoft.com/office/officeart/2005/8/layout/hList2#1"/>
    <dgm:cxn modelId="{5AE6DFD8-C30C-477C-B7CD-6D20A5FDCB53}" type="presParOf" srcId="{7BD4771C-1C09-4FD9-8808-4C5F2CEC056C}" destId="{0BCFF548-7FB9-4DA0-B210-D076D108A404}" srcOrd="0" destOrd="0" presId="urn:microsoft.com/office/officeart/2005/8/layout/hList2#1"/>
    <dgm:cxn modelId="{2A31C6EE-DFFC-48B0-B358-709A9831A5B4}" type="presParOf" srcId="{7BD4771C-1C09-4FD9-8808-4C5F2CEC056C}" destId="{3360090C-B5F4-4B17-ACEB-5003A73AED03}" srcOrd="1" destOrd="0" presId="urn:microsoft.com/office/officeart/2005/8/layout/hList2#1"/>
    <dgm:cxn modelId="{A6710DCA-CC27-41D5-B341-9499D36BF384}" type="presParOf" srcId="{7BD4771C-1C09-4FD9-8808-4C5F2CEC056C}" destId="{9637F893-FFA9-47D3-B645-FDAB42F56BA5}"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77410D-E7A2-40F7-9452-1BC8D015A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D138EF-F8EB-439E-8EDE-8C809270FB93}">
      <dgm:prSet phldrT="[Текст]"/>
      <dgm:spPr/>
      <dgm:t>
        <a:bodyPr/>
        <a:lstStyle/>
        <a:p>
          <a:r>
            <a:rPr lang="ru-RU" b="0" dirty="0" smtClean="0"/>
            <a:t>штрафом</a:t>
          </a:r>
          <a:endParaRPr lang="ru-RU" dirty="0"/>
        </a:p>
      </dgm:t>
    </dgm:pt>
    <dgm:pt modelId="{DE64E7CA-EECF-4DE2-9C0B-1ACBDDDD942B}" type="parTrans" cxnId="{845F8161-9C80-4354-A326-41E5C20FA9E2}">
      <dgm:prSet/>
      <dgm:spPr/>
      <dgm:t>
        <a:bodyPr/>
        <a:lstStyle/>
        <a:p>
          <a:endParaRPr lang="ru-RU"/>
        </a:p>
      </dgm:t>
    </dgm:pt>
    <dgm:pt modelId="{6D6E4AD1-2D40-456D-8507-AB05D52385D3}" type="sibTrans" cxnId="{845F8161-9C80-4354-A326-41E5C20FA9E2}">
      <dgm:prSet/>
      <dgm:spPr/>
      <dgm:t>
        <a:bodyPr/>
        <a:lstStyle/>
        <a:p>
          <a:endParaRPr lang="ru-RU"/>
        </a:p>
      </dgm:t>
    </dgm:pt>
    <dgm:pt modelId="{4C269EE9-0302-4852-B98D-B1AF32999B99}">
      <dgm:prSet phldrT="[Текст]" custT="1"/>
      <dgm:spPr/>
      <dgm:t>
        <a:bodyPr/>
        <a:lstStyle/>
        <a:p>
          <a:r>
            <a:rPr lang="ru-RU" sz="1200" b="0" dirty="0" smtClean="0"/>
            <a:t> в размере до пятисот тысяч рублей, </a:t>
          </a:r>
          <a:endParaRPr lang="ru-RU" sz="1200" dirty="0"/>
        </a:p>
      </dgm:t>
    </dgm:pt>
    <dgm:pt modelId="{B425F8BD-77DA-468E-81ED-6286535F0B53}" type="parTrans" cxnId="{4C8BDA4D-AF04-499F-A9A0-99D588FC5634}">
      <dgm:prSet/>
      <dgm:spPr/>
      <dgm:t>
        <a:bodyPr/>
        <a:lstStyle/>
        <a:p>
          <a:endParaRPr lang="ru-RU"/>
        </a:p>
      </dgm:t>
    </dgm:pt>
    <dgm:pt modelId="{6CCF5450-D473-4A56-A717-004DE3FF3AD0}" type="sibTrans" cxnId="{4C8BDA4D-AF04-499F-A9A0-99D588FC5634}">
      <dgm:prSet/>
      <dgm:spPr/>
      <dgm:t>
        <a:bodyPr/>
        <a:lstStyle/>
        <a:p>
          <a:endParaRPr lang="ru-RU"/>
        </a:p>
      </dgm:t>
    </dgm:pt>
    <dgm:pt modelId="{7E91CF19-9616-4B49-BB7B-0FE4D67E09C4}">
      <dgm:prSet phldrT="[Текст]"/>
      <dgm:spPr/>
      <dgm:t>
        <a:bodyPr/>
        <a:lstStyle/>
        <a:p>
          <a:r>
            <a:rPr lang="ru-RU" b="0" dirty="0" smtClean="0"/>
            <a:t>исправительными работами</a:t>
          </a:r>
          <a:endParaRPr lang="ru-RU" dirty="0"/>
        </a:p>
      </dgm:t>
    </dgm:pt>
    <dgm:pt modelId="{E41C76BA-557D-4132-AE9E-F3D70327A437}" type="parTrans" cxnId="{7BDE66DD-F471-437C-89E0-54F14D09EA4C}">
      <dgm:prSet/>
      <dgm:spPr/>
      <dgm:t>
        <a:bodyPr/>
        <a:lstStyle/>
        <a:p>
          <a:endParaRPr lang="ru-RU"/>
        </a:p>
      </dgm:t>
    </dgm:pt>
    <dgm:pt modelId="{787D227E-6EFC-4883-B158-F3FB96BB8492}" type="sibTrans" cxnId="{7BDE66DD-F471-437C-89E0-54F14D09EA4C}">
      <dgm:prSet/>
      <dgm:spPr/>
      <dgm:t>
        <a:bodyPr/>
        <a:lstStyle/>
        <a:p>
          <a:endParaRPr lang="ru-RU"/>
        </a:p>
      </dgm:t>
    </dgm:pt>
    <dgm:pt modelId="{5D2E6B99-9A66-40A3-B8E2-3909306B11B7}">
      <dgm:prSet phldrT="[Текст]"/>
      <dgm:spPr/>
      <dgm:t>
        <a:bodyPr/>
        <a:lstStyle/>
        <a:p>
          <a:r>
            <a:rPr lang="ru-RU" dirty="0" smtClean="0"/>
            <a:t>на срок до двух лет с лишением права занимать определенные должности или заниматься определенной деятельностью на срок до трех лет или без такового</a:t>
          </a:r>
          <a:endParaRPr lang="ru-RU" dirty="0"/>
        </a:p>
      </dgm:t>
    </dgm:pt>
    <dgm:pt modelId="{A1D5AC6A-EADD-40A3-AF87-0507B9A4B397}" type="parTrans" cxnId="{052D1350-3C06-4347-833A-A3F46838437E}">
      <dgm:prSet/>
      <dgm:spPr/>
      <dgm:t>
        <a:bodyPr/>
        <a:lstStyle/>
        <a:p>
          <a:endParaRPr lang="ru-RU"/>
        </a:p>
      </dgm:t>
    </dgm:pt>
    <dgm:pt modelId="{3B2D3950-F982-44C2-9531-8FD20D00ECFF}" type="sibTrans" cxnId="{052D1350-3C06-4347-833A-A3F46838437E}">
      <dgm:prSet/>
      <dgm:spPr/>
      <dgm:t>
        <a:bodyPr/>
        <a:lstStyle/>
        <a:p>
          <a:endParaRPr lang="ru-RU"/>
        </a:p>
      </dgm:t>
    </dgm:pt>
    <dgm:pt modelId="{91F8B041-5079-467F-8EEE-B549E749B6B1}">
      <dgm:prSet phldrT="[Текст]"/>
      <dgm:spPr/>
      <dgm:t>
        <a:bodyPr/>
        <a:lstStyle/>
        <a:p>
          <a:r>
            <a:rPr lang="ru-RU" b="0" dirty="0" smtClean="0"/>
            <a:t>принудительными работами</a:t>
          </a:r>
          <a:endParaRPr lang="ru-RU" dirty="0"/>
        </a:p>
      </dgm:t>
    </dgm:pt>
    <dgm:pt modelId="{653EA28F-078C-42FC-9747-B70F6C5DB1C0}" type="parTrans" cxnId="{F51C3476-CD26-4493-A1C6-6887833968E6}">
      <dgm:prSet/>
      <dgm:spPr/>
      <dgm:t>
        <a:bodyPr/>
        <a:lstStyle/>
        <a:p>
          <a:endParaRPr lang="ru-RU"/>
        </a:p>
      </dgm:t>
    </dgm:pt>
    <dgm:pt modelId="{837D29B7-6BE2-4B95-9DDD-561EA6172026}" type="sibTrans" cxnId="{F51C3476-CD26-4493-A1C6-6887833968E6}">
      <dgm:prSet/>
      <dgm:spPr/>
      <dgm:t>
        <a:bodyPr/>
        <a:lstStyle/>
        <a:p>
          <a:endParaRPr lang="ru-RU"/>
        </a:p>
      </dgm:t>
    </dgm:pt>
    <dgm:pt modelId="{0EA3F787-E07C-4A2B-B9F7-09D0608BB39D}">
      <dgm:prSet phldrT="[Текст]"/>
      <dgm:spPr/>
      <dgm:t>
        <a:bodyPr/>
        <a:lstStyle/>
        <a:p>
          <a:r>
            <a:rPr lang="ru-RU" b="0" dirty="0" smtClean="0"/>
            <a:t>на </a:t>
          </a:r>
          <a:r>
            <a:rPr lang="ru-RU" b="0" dirty="0" smtClean="0"/>
            <a:t>срок до трех лет </a:t>
          </a:r>
          <a:endParaRPr lang="ru-RU" dirty="0"/>
        </a:p>
      </dgm:t>
    </dgm:pt>
    <dgm:pt modelId="{F619DB79-E47F-4AA1-AE17-370DBD2AB07E}" type="parTrans" cxnId="{4ADC366F-4DFC-442E-A994-D1E80FA79FE0}">
      <dgm:prSet/>
      <dgm:spPr/>
      <dgm:t>
        <a:bodyPr/>
        <a:lstStyle/>
        <a:p>
          <a:endParaRPr lang="ru-RU"/>
        </a:p>
      </dgm:t>
    </dgm:pt>
    <dgm:pt modelId="{FDF56E47-BD3E-4B3F-852E-FEA12E775ACB}" type="sibTrans" cxnId="{4ADC366F-4DFC-442E-A994-D1E80FA79FE0}">
      <dgm:prSet/>
      <dgm:spPr/>
      <dgm:t>
        <a:bodyPr/>
        <a:lstStyle/>
        <a:p>
          <a:endParaRPr lang="ru-RU"/>
        </a:p>
      </dgm:t>
    </dgm:pt>
    <dgm:pt modelId="{4BAA62DA-8D99-4282-9DAF-1180F6654357}">
      <dgm:prSet phldrT="[Текст]" custT="1"/>
      <dgm:spPr/>
      <dgm:t>
        <a:bodyPr/>
        <a:lstStyle/>
        <a:p>
          <a:r>
            <a:rPr lang="ru-RU" sz="1200" b="0" dirty="0" smtClean="0"/>
            <a:t>или в размере заработной платы или иного дохода осужденного за период до одного года, </a:t>
          </a:r>
          <a:endParaRPr lang="ru-RU" sz="1200" dirty="0"/>
        </a:p>
      </dgm:t>
    </dgm:pt>
    <dgm:pt modelId="{736F2848-04D4-42A3-BA49-7AA1F69DACC2}" type="parTrans" cxnId="{00C6321E-C903-4019-999F-9606570E82FB}">
      <dgm:prSet/>
      <dgm:spPr/>
      <dgm:t>
        <a:bodyPr/>
        <a:lstStyle/>
        <a:p>
          <a:endParaRPr lang="ru-RU"/>
        </a:p>
      </dgm:t>
    </dgm:pt>
    <dgm:pt modelId="{1CBA7A29-38B2-42A4-8F91-306E8BDCBBFF}" type="sibTrans" cxnId="{00C6321E-C903-4019-999F-9606570E82FB}">
      <dgm:prSet/>
      <dgm:spPr/>
      <dgm:t>
        <a:bodyPr/>
        <a:lstStyle/>
        <a:p>
          <a:endParaRPr lang="ru-RU"/>
        </a:p>
      </dgm:t>
    </dgm:pt>
    <dgm:pt modelId="{3B96335C-4A2F-4C11-8E45-C633429360ED}">
      <dgm:prSet phldrT="[Текст]" custT="1"/>
      <dgm:spPr/>
      <dgm:t>
        <a:bodyPr/>
        <a:lstStyle/>
        <a:p>
          <a:r>
            <a:rPr lang="ru-RU" sz="1200" b="0" dirty="0" smtClean="0"/>
            <a:t>или в размере от пятикратной до тридцатикратной суммы взятки </a:t>
          </a:r>
          <a:endParaRPr lang="ru-RU" sz="1200" dirty="0"/>
        </a:p>
      </dgm:t>
    </dgm:pt>
    <dgm:pt modelId="{8C1DE68E-0824-4AD0-A3E3-5371F02F2EC3}" type="parTrans" cxnId="{BBDC24FC-A90B-4C73-AE78-611C826A2561}">
      <dgm:prSet/>
      <dgm:spPr/>
      <dgm:t>
        <a:bodyPr/>
        <a:lstStyle/>
        <a:p>
          <a:endParaRPr lang="ru-RU"/>
        </a:p>
      </dgm:t>
    </dgm:pt>
    <dgm:pt modelId="{CB25F68D-8E43-4414-B66E-AA41312DDB7D}" type="sibTrans" cxnId="{BBDC24FC-A90B-4C73-AE78-611C826A2561}">
      <dgm:prSet/>
      <dgm:spPr/>
      <dgm:t>
        <a:bodyPr/>
        <a:lstStyle/>
        <a:p>
          <a:endParaRPr lang="ru-RU"/>
        </a:p>
      </dgm:t>
    </dgm:pt>
    <dgm:pt modelId="{77C5DCCA-3CF8-48A1-B777-4840828B0D2F}">
      <dgm:prSet phldrT="[Текст]"/>
      <dgm:spPr/>
      <dgm:t>
        <a:bodyPr/>
        <a:lstStyle/>
        <a:p>
          <a:r>
            <a:rPr lang="ru-RU" b="0" dirty="0" smtClean="0"/>
            <a:t>лишением свободы</a:t>
          </a:r>
          <a:endParaRPr lang="ru-RU" dirty="0"/>
        </a:p>
      </dgm:t>
    </dgm:pt>
    <dgm:pt modelId="{E35190D5-E496-40D1-B16D-E1A0EE5DC69C}" type="parTrans" cxnId="{70CA3BB5-B9A0-40BD-99CB-8930DFCF4972}">
      <dgm:prSet/>
      <dgm:spPr/>
      <dgm:t>
        <a:bodyPr/>
        <a:lstStyle/>
        <a:p>
          <a:endParaRPr lang="ru-RU"/>
        </a:p>
      </dgm:t>
    </dgm:pt>
    <dgm:pt modelId="{632649DD-83E2-49CA-B839-67C241155BEA}" type="sibTrans" cxnId="{70CA3BB5-B9A0-40BD-99CB-8930DFCF4972}">
      <dgm:prSet/>
      <dgm:spPr/>
      <dgm:t>
        <a:bodyPr/>
        <a:lstStyle/>
        <a:p>
          <a:endParaRPr lang="ru-RU"/>
        </a:p>
      </dgm:t>
    </dgm:pt>
    <dgm:pt modelId="{DD295A65-AE9B-40D7-9222-BFCDADE6C16D}">
      <dgm:prSet phldrT="[Текст]"/>
      <dgm:spPr/>
      <dgm:t>
        <a:bodyPr/>
        <a:lstStyle/>
        <a:p>
          <a:r>
            <a:rPr lang="ru-RU" b="0" dirty="0" smtClean="0"/>
            <a:t>на срок до двух лет со штрафом в размере от пятикратной до десятикратной суммы взятки или без такового </a:t>
          </a:r>
          <a:endParaRPr lang="ru-RU" dirty="0"/>
        </a:p>
      </dgm:t>
    </dgm:pt>
    <dgm:pt modelId="{4872C964-E909-4FD9-A6EB-EA1CEBDB7599}" type="parTrans" cxnId="{3BA7F950-43A3-4EBE-B13C-C1032E0B79A7}">
      <dgm:prSet/>
      <dgm:spPr/>
      <dgm:t>
        <a:bodyPr/>
        <a:lstStyle/>
        <a:p>
          <a:endParaRPr lang="ru-RU"/>
        </a:p>
      </dgm:t>
    </dgm:pt>
    <dgm:pt modelId="{30E81EEE-C16A-4E99-B926-0E6B067EEC27}" type="sibTrans" cxnId="{3BA7F950-43A3-4EBE-B13C-C1032E0B79A7}">
      <dgm:prSet/>
      <dgm:spPr/>
      <dgm:t>
        <a:bodyPr/>
        <a:lstStyle/>
        <a:p>
          <a:endParaRPr lang="ru-RU"/>
        </a:p>
      </dgm:t>
    </dgm:pt>
    <dgm:pt modelId="{7400F192-F5CB-4BDC-84E2-5847CC488242}" type="pres">
      <dgm:prSet presAssocID="{B677410D-E7A2-40F7-9452-1BC8D015A72A}" presName="Name0" presStyleCnt="0">
        <dgm:presLayoutVars>
          <dgm:dir/>
          <dgm:animLvl val="lvl"/>
          <dgm:resizeHandles val="exact"/>
        </dgm:presLayoutVars>
      </dgm:prSet>
      <dgm:spPr/>
      <dgm:t>
        <a:bodyPr/>
        <a:lstStyle/>
        <a:p>
          <a:endParaRPr lang="ru-RU"/>
        </a:p>
      </dgm:t>
    </dgm:pt>
    <dgm:pt modelId="{5565DFBC-6AFC-4498-B55F-4681E3109497}" type="pres">
      <dgm:prSet presAssocID="{D6D138EF-F8EB-439E-8EDE-8C809270FB93}" presName="linNode" presStyleCnt="0"/>
      <dgm:spPr/>
    </dgm:pt>
    <dgm:pt modelId="{4EFC2B5C-1D7A-4649-8678-248E8A431DD2}" type="pres">
      <dgm:prSet presAssocID="{D6D138EF-F8EB-439E-8EDE-8C809270FB93}" presName="parentText" presStyleLbl="node1" presStyleIdx="0" presStyleCnt="4">
        <dgm:presLayoutVars>
          <dgm:chMax val="1"/>
          <dgm:bulletEnabled val="1"/>
        </dgm:presLayoutVars>
      </dgm:prSet>
      <dgm:spPr/>
      <dgm:t>
        <a:bodyPr/>
        <a:lstStyle/>
        <a:p>
          <a:endParaRPr lang="ru-RU"/>
        </a:p>
      </dgm:t>
    </dgm:pt>
    <dgm:pt modelId="{9BADB056-DC34-4324-A8D1-F889D350332A}" type="pres">
      <dgm:prSet presAssocID="{D6D138EF-F8EB-439E-8EDE-8C809270FB93}" presName="descendantText" presStyleLbl="alignAccFollowNode1" presStyleIdx="0" presStyleCnt="4">
        <dgm:presLayoutVars>
          <dgm:bulletEnabled val="1"/>
        </dgm:presLayoutVars>
      </dgm:prSet>
      <dgm:spPr/>
      <dgm:t>
        <a:bodyPr/>
        <a:lstStyle/>
        <a:p>
          <a:endParaRPr lang="ru-RU"/>
        </a:p>
      </dgm:t>
    </dgm:pt>
    <dgm:pt modelId="{3AC0F880-FC6D-4BBA-8C06-DD4434711EEC}" type="pres">
      <dgm:prSet presAssocID="{6D6E4AD1-2D40-456D-8507-AB05D52385D3}" presName="sp" presStyleCnt="0"/>
      <dgm:spPr/>
    </dgm:pt>
    <dgm:pt modelId="{E945342D-06E1-4300-BFBC-D916B991C7ED}" type="pres">
      <dgm:prSet presAssocID="{7E91CF19-9616-4B49-BB7B-0FE4D67E09C4}" presName="linNode" presStyleCnt="0"/>
      <dgm:spPr/>
    </dgm:pt>
    <dgm:pt modelId="{10CC614D-41C7-46BF-A1A7-BC18E0B5769F}" type="pres">
      <dgm:prSet presAssocID="{7E91CF19-9616-4B49-BB7B-0FE4D67E09C4}" presName="parentText" presStyleLbl="node1" presStyleIdx="1" presStyleCnt="4">
        <dgm:presLayoutVars>
          <dgm:chMax val="1"/>
          <dgm:bulletEnabled val="1"/>
        </dgm:presLayoutVars>
      </dgm:prSet>
      <dgm:spPr/>
      <dgm:t>
        <a:bodyPr/>
        <a:lstStyle/>
        <a:p>
          <a:endParaRPr lang="ru-RU"/>
        </a:p>
      </dgm:t>
    </dgm:pt>
    <dgm:pt modelId="{5C229F64-9EA9-45A4-AF00-0FE5FF5716FD}" type="pres">
      <dgm:prSet presAssocID="{7E91CF19-9616-4B49-BB7B-0FE4D67E09C4}" presName="descendantText" presStyleLbl="alignAccFollowNode1" presStyleIdx="1" presStyleCnt="4">
        <dgm:presLayoutVars>
          <dgm:bulletEnabled val="1"/>
        </dgm:presLayoutVars>
      </dgm:prSet>
      <dgm:spPr/>
      <dgm:t>
        <a:bodyPr/>
        <a:lstStyle/>
        <a:p>
          <a:endParaRPr lang="ru-RU"/>
        </a:p>
      </dgm:t>
    </dgm:pt>
    <dgm:pt modelId="{2699219B-2FC7-497A-B2F4-D16AF1E577A0}" type="pres">
      <dgm:prSet presAssocID="{787D227E-6EFC-4883-B158-F3FB96BB8492}" presName="sp" presStyleCnt="0"/>
      <dgm:spPr/>
    </dgm:pt>
    <dgm:pt modelId="{D63BE15A-1835-4464-AAEF-3BC689B96F40}" type="pres">
      <dgm:prSet presAssocID="{91F8B041-5079-467F-8EEE-B549E749B6B1}" presName="linNode" presStyleCnt="0"/>
      <dgm:spPr/>
    </dgm:pt>
    <dgm:pt modelId="{35CCB4C0-BE63-4552-96BC-14802165BBFA}" type="pres">
      <dgm:prSet presAssocID="{91F8B041-5079-467F-8EEE-B549E749B6B1}" presName="parentText" presStyleLbl="node1" presStyleIdx="2" presStyleCnt="4">
        <dgm:presLayoutVars>
          <dgm:chMax val="1"/>
          <dgm:bulletEnabled val="1"/>
        </dgm:presLayoutVars>
      </dgm:prSet>
      <dgm:spPr/>
      <dgm:t>
        <a:bodyPr/>
        <a:lstStyle/>
        <a:p>
          <a:endParaRPr lang="ru-RU"/>
        </a:p>
      </dgm:t>
    </dgm:pt>
    <dgm:pt modelId="{A4DD5FAC-39FC-4CEA-9958-E5EBA36766DB}" type="pres">
      <dgm:prSet presAssocID="{91F8B041-5079-467F-8EEE-B549E749B6B1}" presName="descendantText" presStyleLbl="alignAccFollowNode1" presStyleIdx="2" presStyleCnt="4">
        <dgm:presLayoutVars>
          <dgm:bulletEnabled val="1"/>
        </dgm:presLayoutVars>
      </dgm:prSet>
      <dgm:spPr/>
      <dgm:t>
        <a:bodyPr/>
        <a:lstStyle/>
        <a:p>
          <a:endParaRPr lang="ru-RU"/>
        </a:p>
      </dgm:t>
    </dgm:pt>
    <dgm:pt modelId="{CB5DCC9C-3842-43A1-A674-4E8A2DF1B708}" type="pres">
      <dgm:prSet presAssocID="{837D29B7-6BE2-4B95-9DDD-561EA6172026}" presName="sp" presStyleCnt="0"/>
      <dgm:spPr/>
    </dgm:pt>
    <dgm:pt modelId="{4BC1F333-660E-4B50-B2D6-64360D9B3BD6}" type="pres">
      <dgm:prSet presAssocID="{77C5DCCA-3CF8-48A1-B777-4840828B0D2F}" presName="linNode" presStyleCnt="0"/>
      <dgm:spPr/>
    </dgm:pt>
    <dgm:pt modelId="{95031BA8-CAC8-4EC4-B570-9B4C9106147F}" type="pres">
      <dgm:prSet presAssocID="{77C5DCCA-3CF8-48A1-B777-4840828B0D2F}" presName="parentText" presStyleLbl="node1" presStyleIdx="3" presStyleCnt="4">
        <dgm:presLayoutVars>
          <dgm:chMax val="1"/>
          <dgm:bulletEnabled val="1"/>
        </dgm:presLayoutVars>
      </dgm:prSet>
      <dgm:spPr/>
      <dgm:t>
        <a:bodyPr/>
        <a:lstStyle/>
        <a:p>
          <a:endParaRPr lang="ru-RU"/>
        </a:p>
      </dgm:t>
    </dgm:pt>
    <dgm:pt modelId="{97D83D50-1AAB-4170-B6D4-73D1778E21DD}" type="pres">
      <dgm:prSet presAssocID="{77C5DCCA-3CF8-48A1-B777-4840828B0D2F}" presName="descendantText" presStyleLbl="alignAccFollowNode1" presStyleIdx="3" presStyleCnt="4">
        <dgm:presLayoutVars>
          <dgm:bulletEnabled val="1"/>
        </dgm:presLayoutVars>
      </dgm:prSet>
      <dgm:spPr/>
      <dgm:t>
        <a:bodyPr/>
        <a:lstStyle/>
        <a:p>
          <a:endParaRPr lang="ru-RU"/>
        </a:p>
      </dgm:t>
    </dgm:pt>
  </dgm:ptLst>
  <dgm:cxnLst>
    <dgm:cxn modelId="{A559A15D-07EE-46D1-80CC-2074A6D8121D}" type="presOf" srcId="{4C269EE9-0302-4852-B98D-B1AF32999B99}" destId="{9BADB056-DC34-4324-A8D1-F889D350332A}" srcOrd="0" destOrd="0" presId="urn:microsoft.com/office/officeart/2005/8/layout/vList5"/>
    <dgm:cxn modelId="{3BA7F950-43A3-4EBE-B13C-C1032E0B79A7}" srcId="{77C5DCCA-3CF8-48A1-B777-4840828B0D2F}" destId="{DD295A65-AE9B-40D7-9222-BFCDADE6C16D}" srcOrd="0" destOrd="0" parTransId="{4872C964-E909-4FD9-A6EB-EA1CEBDB7599}" sibTransId="{30E81EEE-C16A-4E99-B926-0E6B067EEC27}"/>
    <dgm:cxn modelId="{845F8161-9C80-4354-A326-41E5C20FA9E2}" srcId="{B677410D-E7A2-40F7-9452-1BC8D015A72A}" destId="{D6D138EF-F8EB-439E-8EDE-8C809270FB93}" srcOrd="0" destOrd="0" parTransId="{DE64E7CA-EECF-4DE2-9C0B-1ACBDDDD942B}" sibTransId="{6D6E4AD1-2D40-456D-8507-AB05D52385D3}"/>
    <dgm:cxn modelId="{8A196613-B442-4E60-AEFD-144F3B75CFF4}" type="presOf" srcId="{77C5DCCA-3CF8-48A1-B777-4840828B0D2F}" destId="{95031BA8-CAC8-4EC4-B570-9B4C9106147F}" srcOrd="0" destOrd="0" presId="urn:microsoft.com/office/officeart/2005/8/layout/vList5"/>
    <dgm:cxn modelId="{70CA3BB5-B9A0-40BD-99CB-8930DFCF4972}" srcId="{B677410D-E7A2-40F7-9452-1BC8D015A72A}" destId="{77C5DCCA-3CF8-48A1-B777-4840828B0D2F}" srcOrd="3" destOrd="0" parTransId="{E35190D5-E496-40D1-B16D-E1A0EE5DC69C}" sibTransId="{632649DD-83E2-49CA-B839-67C241155BEA}"/>
    <dgm:cxn modelId="{ACD88BB2-22A1-4392-B8FE-012C076209A1}" type="presOf" srcId="{7E91CF19-9616-4B49-BB7B-0FE4D67E09C4}" destId="{10CC614D-41C7-46BF-A1A7-BC18E0B5769F}" srcOrd="0" destOrd="0" presId="urn:microsoft.com/office/officeart/2005/8/layout/vList5"/>
    <dgm:cxn modelId="{052D1350-3C06-4347-833A-A3F46838437E}" srcId="{7E91CF19-9616-4B49-BB7B-0FE4D67E09C4}" destId="{5D2E6B99-9A66-40A3-B8E2-3909306B11B7}" srcOrd="0" destOrd="0" parTransId="{A1D5AC6A-EADD-40A3-AF87-0507B9A4B397}" sibTransId="{3B2D3950-F982-44C2-9531-8FD20D00ECFF}"/>
    <dgm:cxn modelId="{4ADC366F-4DFC-442E-A994-D1E80FA79FE0}" srcId="{91F8B041-5079-467F-8EEE-B549E749B6B1}" destId="{0EA3F787-E07C-4A2B-B9F7-09D0608BB39D}" srcOrd="0" destOrd="0" parTransId="{F619DB79-E47F-4AA1-AE17-370DBD2AB07E}" sibTransId="{FDF56E47-BD3E-4B3F-852E-FEA12E775ACB}"/>
    <dgm:cxn modelId="{031CE555-91FA-4FB2-9487-1B393818E712}" type="presOf" srcId="{B677410D-E7A2-40F7-9452-1BC8D015A72A}" destId="{7400F192-F5CB-4BDC-84E2-5847CC488242}" srcOrd="0" destOrd="0" presId="urn:microsoft.com/office/officeart/2005/8/layout/vList5"/>
    <dgm:cxn modelId="{2BACCFE7-4B39-4045-90CF-FBD7C8E51A3A}" type="presOf" srcId="{D6D138EF-F8EB-439E-8EDE-8C809270FB93}" destId="{4EFC2B5C-1D7A-4649-8678-248E8A431DD2}" srcOrd="0" destOrd="0" presId="urn:microsoft.com/office/officeart/2005/8/layout/vList5"/>
    <dgm:cxn modelId="{27F12A83-1CF1-4ACB-B3C8-85B3E281EA1C}" type="presOf" srcId="{91F8B041-5079-467F-8EEE-B549E749B6B1}" destId="{35CCB4C0-BE63-4552-96BC-14802165BBFA}" srcOrd="0" destOrd="0" presId="urn:microsoft.com/office/officeart/2005/8/layout/vList5"/>
    <dgm:cxn modelId="{F51C3476-CD26-4493-A1C6-6887833968E6}" srcId="{B677410D-E7A2-40F7-9452-1BC8D015A72A}" destId="{91F8B041-5079-467F-8EEE-B549E749B6B1}" srcOrd="2" destOrd="0" parTransId="{653EA28F-078C-42FC-9747-B70F6C5DB1C0}" sibTransId="{837D29B7-6BE2-4B95-9DDD-561EA6172026}"/>
    <dgm:cxn modelId="{BBDC24FC-A90B-4C73-AE78-611C826A2561}" srcId="{D6D138EF-F8EB-439E-8EDE-8C809270FB93}" destId="{3B96335C-4A2F-4C11-8E45-C633429360ED}" srcOrd="2" destOrd="0" parTransId="{8C1DE68E-0824-4AD0-A3E3-5371F02F2EC3}" sibTransId="{CB25F68D-8E43-4414-B66E-AA41312DDB7D}"/>
    <dgm:cxn modelId="{158E88F0-10DF-4770-90EA-C4C5A23AE3C8}" type="presOf" srcId="{0EA3F787-E07C-4A2B-B9F7-09D0608BB39D}" destId="{A4DD5FAC-39FC-4CEA-9958-E5EBA36766DB}" srcOrd="0" destOrd="0" presId="urn:microsoft.com/office/officeart/2005/8/layout/vList5"/>
    <dgm:cxn modelId="{AE2B34AD-A70A-4E69-BE5F-686C9BF8C41B}" type="presOf" srcId="{DD295A65-AE9B-40D7-9222-BFCDADE6C16D}" destId="{97D83D50-1AAB-4170-B6D4-73D1778E21DD}" srcOrd="0" destOrd="0" presId="urn:microsoft.com/office/officeart/2005/8/layout/vList5"/>
    <dgm:cxn modelId="{40097533-A2E3-443C-80DF-BEF7E213064E}" type="presOf" srcId="{3B96335C-4A2F-4C11-8E45-C633429360ED}" destId="{9BADB056-DC34-4324-A8D1-F889D350332A}" srcOrd="0" destOrd="2" presId="urn:microsoft.com/office/officeart/2005/8/layout/vList5"/>
    <dgm:cxn modelId="{7BDE66DD-F471-437C-89E0-54F14D09EA4C}" srcId="{B677410D-E7A2-40F7-9452-1BC8D015A72A}" destId="{7E91CF19-9616-4B49-BB7B-0FE4D67E09C4}" srcOrd="1" destOrd="0" parTransId="{E41C76BA-557D-4132-AE9E-F3D70327A437}" sibTransId="{787D227E-6EFC-4883-B158-F3FB96BB8492}"/>
    <dgm:cxn modelId="{4C8BDA4D-AF04-499F-A9A0-99D588FC5634}" srcId="{D6D138EF-F8EB-439E-8EDE-8C809270FB93}" destId="{4C269EE9-0302-4852-B98D-B1AF32999B99}" srcOrd="0" destOrd="0" parTransId="{B425F8BD-77DA-468E-81ED-6286535F0B53}" sibTransId="{6CCF5450-D473-4A56-A717-004DE3FF3AD0}"/>
    <dgm:cxn modelId="{2DA199AF-FA75-486E-B4FA-B2CD84F8E54E}" type="presOf" srcId="{5D2E6B99-9A66-40A3-B8E2-3909306B11B7}" destId="{5C229F64-9EA9-45A4-AF00-0FE5FF5716FD}" srcOrd="0" destOrd="0" presId="urn:microsoft.com/office/officeart/2005/8/layout/vList5"/>
    <dgm:cxn modelId="{00C6321E-C903-4019-999F-9606570E82FB}" srcId="{D6D138EF-F8EB-439E-8EDE-8C809270FB93}" destId="{4BAA62DA-8D99-4282-9DAF-1180F6654357}" srcOrd="1" destOrd="0" parTransId="{736F2848-04D4-42A3-BA49-7AA1F69DACC2}" sibTransId="{1CBA7A29-38B2-42A4-8F91-306E8BDCBBFF}"/>
    <dgm:cxn modelId="{8DB75548-F109-4420-AB39-86A1C08B3452}" type="presOf" srcId="{4BAA62DA-8D99-4282-9DAF-1180F6654357}" destId="{9BADB056-DC34-4324-A8D1-F889D350332A}" srcOrd="0" destOrd="1" presId="urn:microsoft.com/office/officeart/2005/8/layout/vList5"/>
    <dgm:cxn modelId="{C9985F32-B7CD-4E6F-A40C-3BF1BC848636}" type="presParOf" srcId="{7400F192-F5CB-4BDC-84E2-5847CC488242}" destId="{5565DFBC-6AFC-4498-B55F-4681E3109497}" srcOrd="0" destOrd="0" presId="urn:microsoft.com/office/officeart/2005/8/layout/vList5"/>
    <dgm:cxn modelId="{F6905F39-6FEF-4E4E-8FA2-6A09B0B5077A}" type="presParOf" srcId="{5565DFBC-6AFC-4498-B55F-4681E3109497}" destId="{4EFC2B5C-1D7A-4649-8678-248E8A431DD2}" srcOrd="0" destOrd="0" presId="urn:microsoft.com/office/officeart/2005/8/layout/vList5"/>
    <dgm:cxn modelId="{F058DF96-0A0E-46C0-B415-3B21B4964A2E}" type="presParOf" srcId="{5565DFBC-6AFC-4498-B55F-4681E3109497}" destId="{9BADB056-DC34-4324-A8D1-F889D350332A}" srcOrd="1" destOrd="0" presId="urn:microsoft.com/office/officeart/2005/8/layout/vList5"/>
    <dgm:cxn modelId="{2157B37E-13E2-48FF-88AC-4577A9BDF719}" type="presParOf" srcId="{7400F192-F5CB-4BDC-84E2-5847CC488242}" destId="{3AC0F880-FC6D-4BBA-8C06-DD4434711EEC}" srcOrd="1" destOrd="0" presId="urn:microsoft.com/office/officeart/2005/8/layout/vList5"/>
    <dgm:cxn modelId="{3B04FAED-77F2-4A34-AE18-E370212B28A8}" type="presParOf" srcId="{7400F192-F5CB-4BDC-84E2-5847CC488242}" destId="{E945342D-06E1-4300-BFBC-D916B991C7ED}" srcOrd="2" destOrd="0" presId="urn:microsoft.com/office/officeart/2005/8/layout/vList5"/>
    <dgm:cxn modelId="{07C13ECD-00C3-4DD6-B408-9BA1344298F6}" type="presParOf" srcId="{E945342D-06E1-4300-BFBC-D916B991C7ED}" destId="{10CC614D-41C7-46BF-A1A7-BC18E0B5769F}" srcOrd="0" destOrd="0" presId="urn:microsoft.com/office/officeart/2005/8/layout/vList5"/>
    <dgm:cxn modelId="{006F5AC9-D82F-4E7D-9FDA-875516713B7E}" type="presParOf" srcId="{E945342D-06E1-4300-BFBC-D916B991C7ED}" destId="{5C229F64-9EA9-45A4-AF00-0FE5FF5716FD}" srcOrd="1" destOrd="0" presId="urn:microsoft.com/office/officeart/2005/8/layout/vList5"/>
    <dgm:cxn modelId="{D926FE64-7E61-4BB1-9652-27B05182AAE5}" type="presParOf" srcId="{7400F192-F5CB-4BDC-84E2-5847CC488242}" destId="{2699219B-2FC7-497A-B2F4-D16AF1E577A0}" srcOrd="3" destOrd="0" presId="urn:microsoft.com/office/officeart/2005/8/layout/vList5"/>
    <dgm:cxn modelId="{1A1BAF77-A1B5-4397-86DD-A4213CFD14E6}" type="presParOf" srcId="{7400F192-F5CB-4BDC-84E2-5847CC488242}" destId="{D63BE15A-1835-4464-AAEF-3BC689B96F40}" srcOrd="4" destOrd="0" presId="urn:microsoft.com/office/officeart/2005/8/layout/vList5"/>
    <dgm:cxn modelId="{20632ED4-2B06-4065-ABF6-0F3154CE039F}" type="presParOf" srcId="{D63BE15A-1835-4464-AAEF-3BC689B96F40}" destId="{35CCB4C0-BE63-4552-96BC-14802165BBFA}" srcOrd="0" destOrd="0" presId="urn:microsoft.com/office/officeart/2005/8/layout/vList5"/>
    <dgm:cxn modelId="{EFB954AC-8485-4BCA-B336-CCBE949CE6B7}" type="presParOf" srcId="{D63BE15A-1835-4464-AAEF-3BC689B96F40}" destId="{A4DD5FAC-39FC-4CEA-9958-E5EBA36766DB}" srcOrd="1" destOrd="0" presId="urn:microsoft.com/office/officeart/2005/8/layout/vList5"/>
    <dgm:cxn modelId="{8D831C58-09B1-400D-A1A3-092806ED8572}" type="presParOf" srcId="{7400F192-F5CB-4BDC-84E2-5847CC488242}" destId="{CB5DCC9C-3842-43A1-A674-4E8A2DF1B708}" srcOrd="5" destOrd="0" presId="urn:microsoft.com/office/officeart/2005/8/layout/vList5"/>
    <dgm:cxn modelId="{CE52484E-CA00-4BFB-A35E-8DBE27D8814F}" type="presParOf" srcId="{7400F192-F5CB-4BDC-84E2-5847CC488242}" destId="{4BC1F333-660E-4B50-B2D6-64360D9B3BD6}" srcOrd="6" destOrd="0" presId="urn:microsoft.com/office/officeart/2005/8/layout/vList5"/>
    <dgm:cxn modelId="{9045DC3D-6DFF-4786-871D-7A2B5CFD7EA7}" type="presParOf" srcId="{4BC1F333-660E-4B50-B2D6-64360D9B3BD6}" destId="{95031BA8-CAC8-4EC4-B570-9B4C9106147F}" srcOrd="0" destOrd="0" presId="urn:microsoft.com/office/officeart/2005/8/layout/vList5"/>
    <dgm:cxn modelId="{F512B924-DD1C-47B6-945A-3C799280A798}" type="presParOf" srcId="{4BC1F333-660E-4B50-B2D6-64360D9B3BD6}" destId="{97D83D50-1AAB-4170-B6D4-73D1778E21DD}"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1961A0-8D32-404F-BAF2-BDAC26A84425}" type="doc">
      <dgm:prSet loTypeId="urn:microsoft.com/office/officeart/2005/8/layout/vList3" loCatId="list" qsTypeId="urn:microsoft.com/office/officeart/2005/8/quickstyle/simple1" qsCatId="simple" csTypeId="urn:microsoft.com/office/officeart/2005/8/colors/accent1_2" csCatId="accent1" phldr="1"/>
      <dgm:spPr/>
    </dgm:pt>
    <dgm:pt modelId="{14FC337A-0A4A-4C99-B5B6-4059A8A5710A}">
      <dgm:prSet phldrT="[Текст]" custT="1"/>
      <dgm:spPr/>
      <dgm:t>
        <a:bodyPr/>
        <a:lstStyle/>
        <a:p>
          <a:r>
            <a:rPr lang="ru-RU" sz="1400" b="1" dirty="0" smtClean="0"/>
            <a:t>Лично</a:t>
          </a:r>
          <a:endParaRPr lang="ru-RU" sz="1400" b="1" dirty="0"/>
        </a:p>
      </dgm:t>
    </dgm:pt>
    <dgm:pt modelId="{0BAAAED7-D330-4E87-A770-AC265FB757DD}" type="parTrans" cxnId="{767DFF62-126C-4D53-9BF8-0FDF816A16E7}">
      <dgm:prSet/>
      <dgm:spPr/>
      <dgm:t>
        <a:bodyPr/>
        <a:lstStyle/>
        <a:p>
          <a:endParaRPr lang="ru-RU"/>
        </a:p>
      </dgm:t>
    </dgm:pt>
    <dgm:pt modelId="{FA4A9F2F-97F9-4980-96D1-092712CCD216}" type="sibTrans" cxnId="{767DFF62-126C-4D53-9BF8-0FDF816A16E7}">
      <dgm:prSet/>
      <dgm:spPr/>
      <dgm:t>
        <a:bodyPr/>
        <a:lstStyle/>
        <a:p>
          <a:endParaRPr lang="ru-RU"/>
        </a:p>
      </dgm:t>
    </dgm:pt>
    <dgm:pt modelId="{05A2BB00-3313-4670-ABD9-DDF0581703AE}">
      <dgm:prSet phldrT="[Текст]" custT="1"/>
      <dgm:spPr/>
      <dgm:t>
        <a:bodyPr/>
        <a:lstStyle/>
        <a:p>
          <a:r>
            <a:rPr lang="ru-RU" sz="1200" dirty="0" smtClean="0"/>
            <a:t>Через посредника (в том числе когда взятка по указанию лица передается иному физическому или юридическому лицу)</a:t>
          </a:r>
          <a:endParaRPr lang="ru-RU" sz="1200" dirty="0"/>
        </a:p>
      </dgm:t>
    </dgm:pt>
    <dgm:pt modelId="{B3C22631-F090-4ED0-BE2F-59386164296B}" type="parTrans" cxnId="{D18FBA78-82DE-43BD-AFE0-1732657599F3}">
      <dgm:prSet/>
      <dgm:spPr/>
      <dgm:t>
        <a:bodyPr/>
        <a:lstStyle/>
        <a:p>
          <a:endParaRPr lang="ru-RU"/>
        </a:p>
      </dgm:t>
    </dgm:pt>
    <dgm:pt modelId="{A008BAFD-8913-41D8-860D-5A8FDC254726}" type="sibTrans" cxnId="{D18FBA78-82DE-43BD-AFE0-1732657599F3}">
      <dgm:prSet/>
      <dgm:spPr/>
      <dgm:t>
        <a:bodyPr/>
        <a:lstStyle/>
        <a:p>
          <a:endParaRPr lang="ru-RU"/>
        </a:p>
      </dgm:t>
    </dgm:pt>
    <dgm:pt modelId="{D7F21A92-312A-4B51-9F4C-6916C71767F5}" type="pres">
      <dgm:prSet presAssocID="{8C1961A0-8D32-404F-BAF2-BDAC26A84425}" presName="linearFlow" presStyleCnt="0">
        <dgm:presLayoutVars>
          <dgm:dir/>
          <dgm:resizeHandles val="exact"/>
        </dgm:presLayoutVars>
      </dgm:prSet>
      <dgm:spPr/>
    </dgm:pt>
    <dgm:pt modelId="{76B5A5C9-EBFF-4FCA-A854-675A3F5CA23A}" type="pres">
      <dgm:prSet presAssocID="{14FC337A-0A4A-4C99-B5B6-4059A8A5710A}" presName="composite" presStyleCnt="0"/>
      <dgm:spPr/>
    </dgm:pt>
    <dgm:pt modelId="{4472FC98-8C96-4991-8480-08FA7E41729F}" type="pres">
      <dgm:prSet presAssocID="{14FC337A-0A4A-4C99-B5B6-4059A8A5710A}" presName="imgShp" presStyleLbl="fgImgPlace1" presStyleIdx="0" presStyleCnt="2"/>
      <dgm:spPr>
        <a:blipFill rotWithShape="0">
          <a:blip xmlns:r="http://schemas.openxmlformats.org/officeDocument/2006/relationships" r:embed="rId1"/>
          <a:stretch>
            <a:fillRect/>
          </a:stretch>
        </a:blipFill>
        <a:ln w="19050"/>
      </dgm:spPr>
    </dgm:pt>
    <dgm:pt modelId="{C124435C-C419-4833-BE80-0A63FDCCDE4B}" type="pres">
      <dgm:prSet presAssocID="{14FC337A-0A4A-4C99-B5B6-4059A8A5710A}" presName="txShp" presStyleLbl="node1" presStyleIdx="0" presStyleCnt="2">
        <dgm:presLayoutVars>
          <dgm:bulletEnabled val="1"/>
        </dgm:presLayoutVars>
      </dgm:prSet>
      <dgm:spPr/>
      <dgm:t>
        <a:bodyPr/>
        <a:lstStyle/>
        <a:p>
          <a:endParaRPr lang="ru-RU"/>
        </a:p>
      </dgm:t>
    </dgm:pt>
    <dgm:pt modelId="{EF3485FD-DFEC-456E-9F0C-E97ADACC4C14}" type="pres">
      <dgm:prSet presAssocID="{FA4A9F2F-97F9-4980-96D1-092712CCD216}" presName="spacing" presStyleCnt="0"/>
      <dgm:spPr/>
    </dgm:pt>
    <dgm:pt modelId="{A717AEBC-A64F-456C-94FA-600A04E43FC9}" type="pres">
      <dgm:prSet presAssocID="{05A2BB00-3313-4670-ABD9-DDF0581703AE}" presName="composite" presStyleCnt="0"/>
      <dgm:spPr/>
    </dgm:pt>
    <dgm:pt modelId="{E6A6B17D-F688-47D5-A4E2-AD65684B4611}" type="pres">
      <dgm:prSet presAssocID="{05A2BB00-3313-4670-ABD9-DDF0581703AE}" presName="imgShp" presStyleLbl="fgImgPlace1" presStyleIdx="1" presStyleCnt="2"/>
      <dgm:spPr>
        <a:blipFill rotWithShape="0">
          <a:blip xmlns:r="http://schemas.openxmlformats.org/officeDocument/2006/relationships" r:embed="rId2"/>
          <a:stretch>
            <a:fillRect/>
          </a:stretch>
        </a:blipFill>
        <a:ln w="19050"/>
      </dgm:spPr>
    </dgm:pt>
    <dgm:pt modelId="{28A26F39-D4D2-4B5D-A3B7-876D18BA4591}" type="pres">
      <dgm:prSet presAssocID="{05A2BB00-3313-4670-ABD9-DDF0581703AE}" presName="txShp" presStyleLbl="node1" presStyleIdx="1" presStyleCnt="2">
        <dgm:presLayoutVars>
          <dgm:bulletEnabled val="1"/>
        </dgm:presLayoutVars>
      </dgm:prSet>
      <dgm:spPr/>
      <dgm:t>
        <a:bodyPr/>
        <a:lstStyle/>
        <a:p>
          <a:endParaRPr lang="ru-RU"/>
        </a:p>
      </dgm:t>
    </dgm:pt>
  </dgm:ptLst>
  <dgm:cxnLst>
    <dgm:cxn modelId="{2341D868-5D72-4F8B-A1BB-17F33D5B7C46}" type="presOf" srcId="{8C1961A0-8D32-404F-BAF2-BDAC26A84425}" destId="{D7F21A92-312A-4B51-9F4C-6916C71767F5}" srcOrd="0" destOrd="0" presId="urn:microsoft.com/office/officeart/2005/8/layout/vList3"/>
    <dgm:cxn modelId="{196C450F-B438-4E54-AC32-18EBC44B532C}" type="presOf" srcId="{14FC337A-0A4A-4C99-B5B6-4059A8A5710A}" destId="{C124435C-C419-4833-BE80-0A63FDCCDE4B}" srcOrd="0" destOrd="0" presId="urn:microsoft.com/office/officeart/2005/8/layout/vList3"/>
    <dgm:cxn modelId="{40CA2BB0-6AA7-4A01-8EAA-C66C398DCD5E}" type="presOf" srcId="{05A2BB00-3313-4670-ABD9-DDF0581703AE}" destId="{28A26F39-D4D2-4B5D-A3B7-876D18BA4591}" srcOrd="0" destOrd="0" presId="urn:microsoft.com/office/officeart/2005/8/layout/vList3"/>
    <dgm:cxn modelId="{D18FBA78-82DE-43BD-AFE0-1732657599F3}" srcId="{8C1961A0-8D32-404F-BAF2-BDAC26A84425}" destId="{05A2BB00-3313-4670-ABD9-DDF0581703AE}" srcOrd="1" destOrd="0" parTransId="{B3C22631-F090-4ED0-BE2F-59386164296B}" sibTransId="{A008BAFD-8913-41D8-860D-5A8FDC254726}"/>
    <dgm:cxn modelId="{767DFF62-126C-4D53-9BF8-0FDF816A16E7}" srcId="{8C1961A0-8D32-404F-BAF2-BDAC26A84425}" destId="{14FC337A-0A4A-4C99-B5B6-4059A8A5710A}" srcOrd="0" destOrd="0" parTransId="{0BAAAED7-D330-4E87-A770-AC265FB757DD}" sibTransId="{FA4A9F2F-97F9-4980-96D1-092712CCD216}"/>
    <dgm:cxn modelId="{32539168-9123-4E3C-8B21-22E58CF41F3C}" type="presParOf" srcId="{D7F21A92-312A-4B51-9F4C-6916C71767F5}" destId="{76B5A5C9-EBFF-4FCA-A854-675A3F5CA23A}" srcOrd="0" destOrd="0" presId="urn:microsoft.com/office/officeart/2005/8/layout/vList3"/>
    <dgm:cxn modelId="{825D7451-B6B8-4211-BF27-3C6F66F648F0}" type="presParOf" srcId="{76B5A5C9-EBFF-4FCA-A854-675A3F5CA23A}" destId="{4472FC98-8C96-4991-8480-08FA7E41729F}" srcOrd="0" destOrd="0" presId="urn:microsoft.com/office/officeart/2005/8/layout/vList3"/>
    <dgm:cxn modelId="{1DB8DC2B-18E1-484E-94A5-111948C84498}" type="presParOf" srcId="{76B5A5C9-EBFF-4FCA-A854-675A3F5CA23A}" destId="{C124435C-C419-4833-BE80-0A63FDCCDE4B}" srcOrd="1" destOrd="0" presId="urn:microsoft.com/office/officeart/2005/8/layout/vList3"/>
    <dgm:cxn modelId="{7C5800D4-6365-4C9F-B601-69599D2CFBB9}" type="presParOf" srcId="{D7F21A92-312A-4B51-9F4C-6916C71767F5}" destId="{EF3485FD-DFEC-456E-9F0C-E97ADACC4C14}" srcOrd="1" destOrd="0" presId="urn:microsoft.com/office/officeart/2005/8/layout/vList3"/>
    <dgm:cxn modelId="{C0ECE54D-EC96-45CF-93A0-BBE75878B00C}" type="presParOf" srcId="{D7F21A92-312A-4B51-9F4C-6916C71767F5}" destId="{A717AEBC-A64F-456C-94FA-600A04E43FC9}" srcOrd="2" destOrd="0" presId="urn:microsoft.com/office/officeart/2005/8/layout/vList3"/>
    <dgm:cxn modelId="{63143B99-1084-48F7-8C33-0C40F72A2484}" type="presParOf" srcId="{A717AEBC-A64F-456C-94FA-600A04E43FC9}" destId="{E6A6B17D-F688-47D5-A4E2-AD65684B4611}" srcOrd="0" destOrd="0" presId="urn:microsoft.com/office/officeart/2005/8/layout/vList3"/>
    <dgm:cxn modelId="{B479B7D1-35D0-4FA6-B356-CBB6BBCBCBA2}" type="presParOf" srcId="{A717AEBC-A64F-456C-94FA-600A04E43FC9}" destId="{28A26F39-D4D2-4B5D-A3B7-876D18BA4591}" srcOrd="1" destOrd="0" presId="urn:microsoft.com/office/officeart/2005/8/layout/vList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77410D-E7A2-40F7-9452-1BC8D015A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D138EF-F8EB-439E-8EDE-8C809270FB93}">
      <dgm:prSet phldrT="[Текст]"/>
      <dgm:spPr/>
      <dgm:t>
        <a:bodyPr/>
        <a:lstStyle/>
        <a:p>
          <a:r>
            <a:rPr lang="ru-RU" b="0" dirty="0" smtClean="0"/>
            <a:t>штрафом</a:t>
          </a:r>
          <a:endParaRPr lang="ru-RU" dirty="0"/>
        </a:p>
      </dgm:t>
    </dgm:pt>
    <dgm:pt modelId="{DE64E7CA-EECF-4DE2-9C0B-1ACBDDDD942B}" type="parTrans" cxnId="{845F8161-9C80-4354-A326-41E5C20FA9E2}">
      <dgm:prSet/>
      <dgm:spPr/>
      <dgm:t>
        <a:bodyPr/>
        <a:lstStyle/>
        <a:p>
          <a:endParaRPr lang="ru-RU"/>
        </a:p>
      </dgm:t>
    </dgm:pt>
    <dgm:pt modelId="{6D6E4AD1-2D40-456D-8507-AB05D52385D3}" type="sibTrans" cxnId="{845F8161-9C80-4354-A326-41E5C20FA9E2}">
      <dgm:prSet/>
      <dgm:spPr/>
      <dgm:t>
        <a:bodyPr/>
        <a:lstStyle/>
        <a:p>
          <a:endParaRPr lang="ru-RU"/>
        </a:p>
      </dgm:t>
    </dgm:pt>
    <dgm:pt modelId="{4C269EE9-0302-4852-B98D-B1AF32999B99}">
      <dgm:prSet phldrT="[Текст]"/>
      <dgm:spPr/>
      <dgm:t>
        <a:bodyPr/>
        <a:lstStyle/>
        <a:p>
          <a:r>
            <a:rPr lang="ru-RU" b="0" dirty="0" smtClean="0"/>
            <a:t>в размере до одного миллиона рублей, </a:t>
          </a:r>
          <a:endParaRPr lang="ru-RU" dirty="0"/>
        </a:p>
      </dgm:t>
    </dgm:pt>
    <dgm:pt modelId="{B425F8BD-77DA-468E-81ED-6286535F0B53}" type="parTrans" cxnId="{4C8BDA4D-AF04-499F-A9A0-99D588FC5634}">
      <dgm:prSet/>
      <dgm:spPr/>
      <dgm:t>
        <a:bodyPr/>
        <a:lstStyle/>
        <a:p>
          <a:endParaRPr lang="ru-RU"/>
        </a:p>
      </dgm:t>
    </dgm:pt>
    <dgm:pt modelId="{6CCF5450-D473-4A56-A717-004DE3FF3AD0}" type="sibTrans" cxnId="{4C8BDA4D-AF04-499F-A9A0-99D588FC5634}">
      <dgm:prSet/>
      <dgm:spPr/>
      <dgm:t>
        <a:bodyPr/>
        <a:lstStyle/>
        <a:p>
          <a:endParaRPr lang="ru-RU"/>
        </a:p>
      </dgm:t>
    </dgm:pt>
    <dgm:pt modelId="{7E91CF19-9616-4B49-BB7B-0FE4D67E09C4}">
      <dgm:prSet phldrT="[Текст]"/>
      <dgm:spPr/>
      <dgm:t>
        <a:bodyPr/>
        <a:lstStyle/>
        <a:p>
          <a:r>
            <a:rPr lang="ru-RU" b="0" dirty="0" smtClean="0"/>
            <a:t>исправительными работами</a:t>
          </a:r>
          <a:endParaRPr lang="ru-RU" dirty="0"/>
        </a:p>
      </dgm:t>
    </dgm:pt>
    <dgm:pt modelId="{E41C76BA-557D-4132-AE9E-F3D70327A437}" type="parTrans" cxnId="{7BDE66DD-F471-437C-89E0-54F14D09EA4C}">
      <dgm:prSet/>
      <dgm:spPr/>
      <dgm:t>
        <a:bodyPr/>
        <a:lstStyle/>
        <a:p>
          <a:endParaRPr lang="ru-RU"/>
        </a:p>
      </dgm:t>
    </dgm:pt>
    <dgm:pt modelId="{787D227E-6EFC-4883-B158-F3FB96BB8492}" type="sibTrans" cxnId="{7BDE66DD-F471-437C-89E0-54F14D09EA4C}">
      <dgm:prSet/>
      <dgm:spPr/>
      <dgm:t>
        <a:bodyPr/>
        <a:lstStyle/>
        <a:p>
          <a:endParaRPr lang="ru-RU"/>
        </a:p>
      </dgm:t>
    </dgm:pt>
    <dgm:pt modelId="{5D2E6B99-9A66-40A3-B8E2-3909306B11B7}">
      <dgm:prSet phldrT="[Текст]"/>
      <dgm:spPr/>
      <dgm:t>
        <a:bodyPr/>
        <a:lstStyle/>
        <a:p>
          <a:r>
            <a:rPr lang="ru-RU" b="0" dirty="0" smtClean="0"/>
            <a:t>на срок от одного года до двух лет с лишением права занимать определенные должности или заниматься определенной деятельностью на срок от одного года до трех лет или без такового </a:t>
          </a:r>
          <a:endParaRPr lang="ru-RU" dirty="0"/>
        </a:p>
      </dgm:t>
    </dgm:pt>
    <dgm:pt modelId="{A1D5AC6A-EADD-40A3-AF87-0507B9A4B397}" type="parTrans" cxnId="{052D1350-3C06-4347-833A-A3F46838437E}">
      <dgm:prSet/>
      <dgm:spPr/>
      <dgm:t>
        <a:bodyPr/>
        <a:lstStyle/>
        <a:p>
          <a:endParaRPr lang="ru-RU"/>
        </a:p>
      </dgm:t>
    </dgm:pt>
    <dgm:pt modelId="{3B2D3950-F982-44C2-9531-8FD20D00ECFF}" type="sibTrans" cxnId="{052D1350-3C06-4347-833A-A3F46838437E}">
      <dgm:prSet/>
      <dgm:spPr/>
      <dgm:t>
        <a:bodyPr/>
        <a:lstStyle/>
        <a:p>
          <a:endParaRPr lang="ru-RU"/>
        </a:p>
      </dgm:t>
    </dgm:pt>
    <dgm:pt modelId="{77C5DCCA-3CF8-48A1-B777-4840828B0D2F}">
      <dgm:prSet phldrT="[Текст]"/>
      <dgm:spPr/>
      <dgm:t>
        <a:bodyPr/>
        <a:lstStyle/>
        <a:p>
          <a:r>
            <a:rPr lang="ru-RU" b="0" dirty="0" smtClean="0"/>
            <a:t>лишением свободы</a:t>
          </a:r>
          <a:endParaRPr lang="ru-RU" dirty="0"/>
        </a:p>
      </dgm:t>
    </dgm:pt>
    <dgm:pt modelId="{E35190D5-E496-40D1-B16D-E1A0EE5DC69C}" type="parTrans" cxnId="{70CA3BB5-B9A0-40BD-99CB-8930DFCF4972}">
      <dgm:prSet/>
      <dgm:spPr/>
      <dgm:t>
        <a:bodyPr/>
        <a:lstStyle/>
        <a:p>
          <a:endParaRPr lang="ru-RU"/>
        </a:p>
      </dgm:t>
    </dgm:pt>
    <dgm:pt modelId="{632649DD-83E2-49CA-B839-67C241155BEA}" type="sibTrans" cxnId="{70CA3BB5-B9A0-40BD-99CB-8930DFCF4972}">
      <dgm:prSet/>
      <dgm:spPr/>
      <dgm:t>
        <a:bodyPr/>
        <a:lstStyle/>
        <a:p>
          <a:endParaRPr lang="ru-RU"/>
        </a:p>
      </dgm:t>
    </dgm:pt>
    <dgm:pt modelId="{DD295A65-AE9B-40D7-9222-BFCDADE6C16D}">
      <dgm:prSet phldrT="[Текст]"/>
      <dgm:spPr/>
      <dgm:t>
        <a:bodyPr/>
        <a:lstStyle/>
        <a:p>
          <a:r>
            <a:rPr lang="ru-RU" b="0" dirty="0" smtClean="0"/>
            <a:t>на срок до пяти лет со штрафом в размере от пятикратной до пятнадцатикратной суммы взятки или без такового</a:t>
          </a:r>
          <a:endParaRPr lang="ru-RU" dirty="0"/>
        </a:p>
      </dgm:t>
    </dgm:pt>
    <dgm:pt modelId="{4872C964-E909-4FD9-A6EB-EA1CEBDB7599}" type="parTrans" cxnId="{3BA7F950-43A3-4EBE-B13C-C1032E0B79A7}">
      <dgm:prSet/>
      <dgm:spPr/>
      <dgm:t>
        <a:bodyPr/>
        <a:lstStyle/>
        <a:p>
          <a:endParaRPr lang="ru-RU"/>
        </a:p>
      </dgm:t>
    </dgm:pt>
    <dgm:pt modelId="{30E81EEE-C16A-4E99-B926-0E6B067EEC27}" type="sibTrans" cxnId="{3BA7F950-43A3-4EBE-B13C-C1032E0B79A7}">
      <dgm:prSet/>
      <dgm:spPr/>
      <dgm:t>
        <a:bodyPr/>
        <a:lstStyle/>
        <a:p>
          <a:endParaRPr lang="ru-RU"/>
        </a:p>
      </dgm:t>
    </dgm:pt>
    <dgm:pt modelId="{0BBEC7BB-3B00-4368-8EB7-ECE5D3A824DB}">
      <dgm:prSet phldrT="[Текст]"/>
      <dgm:spPr/>
      <dgm:t>
        <a:bodyPr/>
        <a:lstStyle/>
        <a:p>
          <a:r>
            <a:rPr lang="ru-RU" b="0" dirty="0" smtClean="0"/>
            <a:t>или в размере заработной платы или иного дохода осужденного за период до двух лет, </a:t>
          </a:r>
          <a:endParaRPr lang="ru-RU" dirty="0"/>
        </a:p>
      </dgm:t>
    </dgm:pt>
    <dgm:pt modelId="{9DBB46CB-30E1-4979-8A17-3F4812DC0558}" type="parTrans" cxnId="{0EC744EB-3A6C-4E1E-BEB6-60B61F01EF14}">
      <dgm:prSet/>
      <dgm:spPr/>
      <dgm:t>
        <a:bodyPr/>
        <a:lstStyle/>
        <a:p>
          <a:endParaRPr lang="ru-RU"/>
        </a:p>
      </dgm:t>
    </dgm:pt>
    <dgm:pt modelId="{B75D8835-D52C-41CC-BE98-007EC7991F8F}" type="sibTrans" cxnId="{0EC744EB-3A6C-4E1E-BEB6-60B61F01EF14}">
      <dgm:prSet/>
      <dgm:spPr/>
      <dgm:t>
        <a:bodyPr/>
        <a:lstStyle/>
        <a:p>
          <a:endParaRPr lang="ru-RU"/>
        </a:p>
      </dgm:t>
    </dgm:pt>
    <dgm:pt modelId="{73E6DB9D-6F16-4D82-907E-7BF5FD6FB2C2}">
      <dgm:prSet phldrT="[Текст]"/>
      <dgm:spPr/>
      <dgm:t>
        <a:bodyPr/>
        <a:lstStyle/>
        <a:p>
          <a:r>
            <a:rPr lang="ru-RU" b="0" dirty="0" smtClean="0"/>
            <a:t>или в размере от десятикратной до сорокакратной суммы взятки </a:t>
          </a:r>
          <a:endParaRPr lang="ru-RU" dirty="0"/>
        </a:p>
      </dgm:t>
    </dgm:pt>
    <dgm:pt modelId="{BC6910E0-10F2-4209-B197-44A737CDD00D}" type="parTrans" cxnId="{EC23479A-D376-4A54-9C8D-70FE431876F8}">
      <dgm:prSet/>
      <dgm:spPr/>
      <dgm:t>
        <a:bodyPr/>
        <a:lstStyle/>
        <a:p>
          <a:endParaRPr lang="ru-RU"/>
        </a:p>
      </dgm:t>
    </dgm:pt>
    <dgm:pt modelId="{C100EBF0-78AC-41B1-BC9A-53FCF04EE832}" type="sibTrans" cxnId="{EC23479A-D376-4A54-9C8D-70FE431876F8}">
      <dgm:prSet/>
      <dgm:spPr/>
      <dgm:t>
        <a:bodyPr/>
        <a:lstStyle/>
        <a:p>
          <a:endParaRPr lang="ru-RU"/>
        </a:p>
      </dgm:t>
    </dgm:pt>
    <dgm:pt modelId="{7400F192-F5CB-4BDC-84E2-5847CC488242}" type="pres">
      <dgm:prSet presAssocID="{B677410D-E7A2-40F7-9452-1BC8D015A72A}" presName="Name0" presStyleCnt="0">
        <dgm:presLayoutVars>
          <dgm:dir/>
          <dgm:animLvl val="lvl"/>
          <dgm:resizeHandles val="exact"/>
        </dgm:presLayoutVars>
      </dgm:prSet>
      <dgm:spPr/>
      <dgm:t>
        <a:bodyPr/>
        <a:lstStyle/>
        <a:p>
          <a:endParaRPr lang="ru-RU"/>
        </a:p>
      </dgm:t>
    </dgm:pt>
    <dgm:pt modelId="{5565DFBC-6AFC-4498-B55F-4681E3109497}" type="pres">
      <dgm:prSet presAssocID="{D6D138EF-F8EB-439E-8EDE-8C809270FB93}" presName="linNode" presStyleCnt="0"/>
      <dgm:spPr/>
    </dgm:pt>
    <dgm:pt modelId="{4EFC2B5C-1D7A-4649-8678-248E8A431DD2}" type="pres">
      <dgm:prSet presAssocID="{D6D138EF-F8EB-439E-8EDE-8C809270FB93}" presName="parentText" presStyleLbl="node1" presStyleIdx="0" presStyleCnt="3">
        <dgm:presLayoutVars>
          <dgm:chMax val="1"/>
          <dgm:bulletEnabled val="1"/>
        </dgm:presLayoutVars>
      </dgm:prSet>
      <dgm:spPr/>
      <dgm:t>
        <a:bodyPr/>
        <a:lstStyle/>
        <a:p>
          <a:endParaRPr lang="ru-RU"/>
        </a:p>
      </dgm:t>
    </dgm:pt>
    <dgm:pt modelId="{9BADB056-DC34-4324-A8D1-F889D350332A}" type="pres">
      <dgm:prSet presAssocID="{D6D138EF-F8EB-439E-8EDE-8C809270FB93}" presName="descendantText" presStyleLbl="alignAccFollowNode1" presStyleIdx="0" presStyleCnt="3">
        <dgm:presLayoutVars>
          <dgm:bulletEnabled val="1"/>
        </dgm:presLayoutVars>
      </dgm:prSet>
      <dgm:spPr/>
      <dgm:t>
        <a:bodyPr/>
        <a:lstStyle/>
        <a:p>
          <a:endParaRPr lang="ru-RU"/>
        </a:p>
      </dgm:t>
    </dgm:pt>
    <dgm:pt modelId="{3AC0F880-FC6D-4BBA-8C06-DD4434711EEC}" type="pres">
      <dgm:prSet presAssocID="{6D6E4AD1-2D40-456D-8507-AB05D52385D3}" presName="sp" presStyleCnt="0"/>
      <dgm:spPr/>
    </dgm:pt>
    <dgm:pt modelId="{E945342D-06E1-4300-BFBC-D916B991C7ED}" type="pres">
      <dgm:prSet presAssocID="{7E91CF19-9616-4B49-BB7B-0FE4D67E09C4}" presName="linNode" presStyleCnt="0"/>
      <dgm:spPr/>
    </dgm:pt>
    <dgm:pt modelId="{10CC614D-41C7-46BF-A1A7-BC18E0B5769F}" type="pres">
      <dgm:prSet presAssocID="{7E91CF19-9616-4B49-BB7B-0FE4D67E09C4}" presName="parentText" presStyleLbl="node1" presStyleIdx="1" presStyleCnt="3">
        <dgm:presLayoutVars>
          <dgm:chMax val="1"/>
          <dgm:bulletEnabled val="1"/>
        </dgm:presLayoutVars>
      </dgm:prSet>
      <dgm:spPr/>
      <dgm:t>
        <a:bodyPr/>
        <a:lstStyle/>
        <a:p>
          <a:endParaRPr lang="ru-RU"/>
        </a:p>
      </dgm:t>
    </dgm:pt>
    <dgm:pt modelId="{5C229F64-9EA9-45A4-AF00-0FE5FF5716FD}" type="pres">
      <dgm:prSet presAssocID="{7E91CF19-9616-4B49-BB7B-0FE4D67E09C4}" presName="descendantText" presStyleLbl="alignAccFollowNode1" presStyleIdx="1" presStyleCnt="3">
        <dgm:presLayoutVars>
          <dgm:bulletEnabled val="1"/>
        </dgm:presLayoutVars>
      </dgm:prSet>
      <dgm:spPr/>
      <dgm:t>
        <a:bodyPr/>
        <a:lstStyle/>
        <a:p>
          <a:endParaRPr lang="ru-RU"/>
        </a:p>
      </dgm:t>
    </dgm:pt>
    <dgm:pt modelId="{2699219B-2FC7-497A-B2F4-D16AF1E577A0}" type="pres">
      <dgm:prSet presAssocID="{787D227E-6EFC-4883-B158-F3FB96BB8492}" presName="sp" presStyleCnt="0"/>
      <dgm:spPr/>
    </dgm:pt>
    <dgm:pt modelId="{4BC1F333-660E-4B50-B2D6-64360D9B3BD6}" type="pres">
      <dgm:prSet presAssocID="{77C5DCCA-3CF8-48A1-B777-4840828B0D2F}" presName="linNode" presStyleCnt="0"/>
      <dgm:spPr/>
    </dgm:pt>
    <dgm:pt modelId="{95031BA8-CAC8-4EC4-B570-9B4C9106147F}" type="pres">
      <dgm:prSet presAssocID="{77C5DCCA-3CF8-48A1-B777-4840828B0D2F}" presName="parentText" presStyleLbl="node1" presStyleIdx="2" presStyleCnt="3">
        <dgm:presLayoutVars>
          <dgm:chMax val="1"/>
          <dgm:bulletEnabled val="1"/>
        </dgm:presLayoutVars>
      </dgm:prSet>
      <dgm:spPr/>
      <dgm:t>
        <a:bodyPr/>
        <a:lstStyle/>
        <a:p>
          <a:endParaRPr lang="ru-RU"/>
        </a:p>
      </dgm:t>
    </dgm:pt>
    <dgm:pt modelId="{97D83D50-1AAB-4170-B6D4-73D1778E21DD}" type="pres">
      <dgm:prSet presAssocID="{77C5DCCA-3CF8-48A1-B777-4840828B0D2F}" presName="descendantText" presStyleLbl="alignAccFollowNode1" presStyleIdx="2" presStyleCnt="3">
        <dgm:presLayoutVars>
          <dgm:bulletEnabled val="1"/>
        </dgm:presLayoutVars>
      </dgm:prSet>
      <dgm:spPr/>
      <dgm:t>
        <a:bodyPr/>
        <a:lstStyle/>
        <a:p>
          <a:endParaRPr lang="ru-RU"/>
        </a:p>
      </dgm:t>
    </dgm:pt>
  </dgm:ptLst>
  <dgm:cxnLst>
    <dgm:cxn modelId="{A559A15D-07EE-46D1-80CC-2074A6D8121D}" type="presOf" srcId="{4C269EE9-0302-4852-B98D-B1AF32999B99}" destId="{9BADB056-DC34-4324-A8D1-F889D350332A}" srcOrd="0" destOrd="0" presId="urn:microsoft.com/office/officeart/2005/8/layout/vList5"/>
    <dgm:cxn modelId="{3BA7F950-43A3-4EBE-B13C-C1032E0B79A7}" srcId="{77C5DCCA-3CF8-48A1-B777-4840828B0D2F}" destId="{DD295A65-AE9B-40D7-9222-BFCDADE6C16D}" srcOrd="0" destOrd="0" parTransId="{4872C964-E909-4FD9-A6EB-EA1CEBDB7599}" sibTransId="{30E81EEE-C16A-4E99-B926-0E6B067EEC27}"/>
    <dgm:cxn modelId="{845F8161-9C80-4354-A326-41E5C20FA9E2}" srcId="{B677410D-E7A2-40F7-9452-1BC8D015A72A}" destId="{D6D138EF-F8EB-439E-8EDE-8C809270FB93}" srcOrd="0" destOrd="0" parTransId="{DE64E7CA-EECF-4DE2-9C0B-1ACBDDDD942B}" sibTransId="{6D6E4AD1-2D40-456D-8507-AB05D52385D3}"/>
    <dgm:cxn modelId="{0EC744EB-3A6C-4E1E-BEB6-60B61F01EF14}" srcId="{D6D138EF-F8EB-439E-8EDE-8C809270FB93}" destId="{0BBEC7BB-3B00-4368-8EB7-ECE5D3A824DB}" srcOrd="1" destOrd="0" parTransId="{9DBB46CB-30E1-4979-8A17-3F4812DC0558}" sibTransId="{B75D8835-D52C-41CC-BE98-007EC7991F8F}"/>
    <dgm:cxn modelId="{8A196613-B442-4E60-AEFD-144F3B75CFF4}" type="presOf" srcId="{77C5DCCA-3CF8-48A1-B777-4840828B0D2F}" destId="{95031BA8-CAC8-4EC4-B570-9B4C9106147F}" srcOrd="0" destOrd="0" presId="urn:microsoft.com/office/officeart/2005/8/layout/vList5"/>
    <dgm:cxn modelId="{70CA3BB5-B9A0-40BD-99CB-8930DFCF4972}" srcId="{B677410D-E7A2-40F7-9452-1BC8D015A72A}" destId="{77C5DCCA-3CF8-48A1-B777-4840828B0D2F}" srcOrd="2" destOrd="0" parTransId="{E35190D5-E496-40D1-B16D-E1A0EE5DC69C}" sibTransId="{632649DD-83E2-49CA-B839-67C241155BEA}"/>
    <dgm:cxn modelId="{ACD88BB2-22A1-4392-B8FE-012C076209A1}" type="presOf" srcId="{7E91CF19-9616-4B49-BB7B-0FE4D67E09C4}" destId="{10CC614D-41C7-46BF-A1A7-BC18E0B5769F}" srcOrd="0" destOrd="0" presId="urn:microsoft.com/office/officeart/2005/8/layout/vList5"/>
    <dgm:cxn modelId="{052D1350-3C06-4347-833A-A3F46838437E}" srcId="{7E91CF19-9616-4B49-BB7B-0FE4D67E09C4}" destId="{5D2E6B99-9A66-40A3-B8E2-3909306B11B7}" srcOrd="0" destOrd="0" parTransId="{A1D5AC6A-EADD-40A3-AF87-0507B9A4B397}" sibTransId="{3B2D3950-F982-44C2-9531-8FD20D00ECFF}"/>
    <dgm:cxn modelId="{E009BB10-7CA8-456B-AE30-9780ABFD538B}" type="presOf" srcId="{0BBEC7BB-3B00-4368-8EB7-ECE5D3A824DB}" destId="{9BADB056-DC34-4324-A8D1-F889D350332A}" srcOrd="0" destOrd="1" presId="urn:microsoft.com/office/officeart/2005/8/layout/vList5"/>
    <dgm:cxn modelId="{031CE555-91FA-4FB2-9487-1B393818E712}" type="presOf" srcId="{B677410D-E7A2-40F7-9452-1BC8D015A72A}" destId="{7400F192-F5CB-4BDC-84E2-5847CC488242}" srcOrd="0" destOrd="0" presId="urn:microsoft.com/office/officeart/2005/8/layout/vList5"/>
    <dgm:cxn modelId="{2BACCFE7-4B39-4045-90CF-FBD7C8E51A3A}" type="presOf" srcId="{D6D138EF-F8EB-439E-8EDE-8C809270FB93}" destId="{4EFC2B5C-1D7A-4649-8678-248E8A431DD2}" srcOrd="0" destOrd="0" presId="urn:microsoft.com/office/officeart/2005/8/layout/vList5"/>
    <dgm:cxn modelId="{EC23479A-D376-4A54-9C8D-70FE431876F8}" srcId="{D6D138EF-F8EB-439E-8EDE-8C809270FB93}" destId="{73E6DB9D-6F16-4D82-907E-7BF5FD6FB2C2}" srcOrd="2" destOrd="0" parTransId="{BC6910E0-10F2-4209-B197-44A737CDD00D}" sibTransId="{C100EBF0-78AC-41B1-BC9A-53FCF04EE832}"/>
    <dgm:cxn modelId="{3BDE9174-97EC-4249-B3F6-F8510788A95D}" type="presOf" srcId="{73E6DB9D-6F16-4D82-907E-7BF5FD6FB2C2}" destId="{9BADB056-DC34-4324-A8D1-F889D350332A}" srcOrd="0" destOrd="2" presId="urn:microsoft.com/office/officeart/2005/8/layout/vList5"/>
    <dgm:cxn modelId="{AE2B34AD-A70A-4E69-BE5F-686C9BF8C41B}" type="presOf" srcId="{DD295A65-AE9B-40D7-9222-BFCDADE6C16D}" destId="{97D83D50-1AAB-4170-B6D4-73D1778E21DD}" srcOrd="0" destOrd="0" presId="urn:microsoft.com/office/officeart/2005/8/layout/vList5"/>
    <dgm:cxn modelId="{7BDE66DD-F471-437C-89E0-54F14D09EA4C}" srcId="{B677410D-E7A2-40F7-9452-1BC8D015A72A}" destId="{7E91CF19-9616-4B49-BB7B-0FE4D67E09C4}" srcOrd="1" destOrd="0" parTransId="{E41C76BA-557D-4132-AE9E-F3D70327A437}" sibTransId="{787D227E-6EFC-4883-B158-F3FB96BB8492}"/>
    <dgm:cxn modelId="{4C8BDA4D-AF04-499F-A9A0-99D588FC5634}" srcId="{D6D138EF-F8EB-439E-8EDE-8C809270FB93}" destId="{4C269EE9-0302-4852-B98D-B1AF32999B99}" srcOrd="0" destOrd="0" parTransId="{B425F8BD-77DA-468E-81ED-6286535F0B53}" sibTransId="{6CCF5450-D473-4A56-A717-004DE3FF3AD0}"/>
    <dgm:cxn modelId="{2DA199AF-FA75-486E-B4FA-B2CD84F8E54E}" type="presOf" srcId="{5D2E6B99-9A66-40A3-B8E2-3909306B11B7}" destId="{5C229F64-9EA9-45A4-AF00-0FE5FF5716FD}" srcOrd="0" destOrd="0" presId="urn:microsoft.com/office/officeart/2005/8/layout/vList5"/>
    <dgm:cxn modelId="{C9985F32-B7CD-4E6F-A40C-3BF1BC848636}" type="presParOf" srcId="{7400F192-F5CB-4BDC-84E2-5847CC488242}" destId="{5565DFBC-6AFC-4498-B55F-4681E3109497}" srcOrd="0" destOrd="0" presId="urn:microsoft.com/office/officeart/2005/8/layout/vList5"/>
    <dgm:cxn modelId="{F6905F39-6FEF-4E4E-8FA2-6A09B0B5077A}" type="presParOf" srcId="{5565DFBC-6AFC-4498-B55F-4681E3109497}" destId="{4EFC2B5C-1D7A-4649-8678-248E8A431DD2}" srcOrd="0" destOrd="0" presId="urn:microsoft.com/office/officeart/2005/8/layout/vList5"/>
    <dgm:cxn modelId="{F058DF96-0A0E-46C0-B415-3B21B4964A2E}" type="presParOf" srcId="{5565DFBC-6AFC-4498-B55F-4681E3109497}" destId="{9BADB056-DC34-4324-A8D1-F889D350332A}" srcOrd="1" destOrd="0" presId="urn:microsoft.com/office/officeart/2005/8/layout/vList5"/>
    <dgm:cxn modelId="{2157B37E-13E2-48FF-88AC-4577A9BDF719}" type="presParOf" srcId="{7400F192-F5CB-4BDC-84E2-5847CC488242}" destId="{3AC0F880-FC6D-4BBA-8C06-DD4434711EEC}" srcOrd="1" destOrd="0" presId="urn:microsoft.com/office/officeart/2005/8/layout/vList5"/>
    <dgm:cxn modelId="{3B04FAED-77F2-4A34-AE18-E370212B28A8}" type="presParOf" srcId="{7400F192-F5CB-4BDC-84E2-5847CC488242}" destId="{E945342D-06E1-4300-BFBC-D916B991C7ED}" srcOrd="2" destOrd="0" presId="urn:microsoft.com/office/officeart/2005/8/layout/vList5"/>
    <dgm:cxn modelId="{07C13ECD-00C3-4DD6-B408-9BA1344298F6}" type="presParOf" srcId="{E945342D-06E1-4300-BFBC-D916B991C7ED}" destId="{10CC614D-41C7-46BF-A1A7-BC18E0B5769F}" srcOrd="0" destOrd="0" presId="urn:microsoft.com/office/officeart/2005/8/layout/vList5"/>
    <dgm:cxn modelId="{006F5AC9-D82F-4E7D-9FDA-875516713B7E}" type="presParOf" srcId="{E945342D-06E1-4300-BFBC-D916B991C7ED}" destId="{5C229F64-9EA9-45A4-AF00-0FE5FF5716FD}" srcOrd="1" destOrd="0" presId="urn:microsoft.com/office/officeart/2005/8/layout/vList5"/>
    <dgm:cxn modelId="{D926FE64-7E61-4BB1-9652-27B05182AAE5}" type="presParOf" srcId="{7400F192-F5CB-4BDC-84E2-5847CC488242}" destId="{2699219B-2FC7-497A-B2F4-D16AF1E577A0}" srcOrd="3" destOrd="0" presId="urn:microsoft.com/office/officeart/2005/8/layout/vList5"/>
    <dgm:cxn modelId="{CE52484E-CA00-4BFB-A35E-8DBE27D8814F}" type="presParOf" srcId="{7400F192-F5CB-4BDC-84E2-5847CC488242}" destId="{4BC1F333-660E-4B50-B2D6-64360D9B3BD6}" srcOrd="4" destOrd="0" presId="urn:microsoft.com/office/officeart/2005/8/layout/vList5"/>
    <dgm:cxn modelId="{9045DC3D-6DFF-4786-871D-7A2B5CFD7EA7}" type="presParOf" srcId="{4BC1F333-660E-4B50-B2D6-64360D9B3BD6}" destId="{95031BA8-CAC8-4EC4-B570-9B4C9106147F}" srcOrd="0" destOrd="0" presId="urn:microsoft.com/office/officeart/2005/8/layout/vList5"/>
    <dgm:cxn modelId="{F512B924-DD1C-47B6-945A-3C799280A798}" type="presParOf" srcId="{4BC1F333-660E-4B50-B2D6-64360D9B3BD6}" destId="{97D83D50-1AAB-4170-B6D4-73D1778E21D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CC292F-FA84-4ECF-993C-53761F5E5AA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ru-RU"/>
        </a:p>
      </dgm:t>
    </dgm:pt>
    <dgm:pt modelId="{4B6AADB1-163D-4520-8610-C654C95E601A}">
      <dgm:prSet phldrT="[Текст]"/>
      <dgm:spPr/>
      <dgm:t>
        <a:bodyPr/>
        <a:lstStyle/>
        <a:p>
          <a:r>
            <a:rPr lang="ru-RU" b="1" dirty="0" smtClean="0"/>
            <a:t>В значительном размере</a:t>
          </a:r>
          <a:endParaRPr lang="ru-RU" b="1" dirty="0"/>
        </a:p>
      </dgm:t>
    </dgm:pt>
    <dgm:pt modelId="{5FAB81B8-338C-4F10-AF56-261FC8007737}" type="parTrans" cxnId="{58679C88-90AA-4121-BDA8-6595069E3989}">
      <dgm:prSet/>
      <dgm:spPr/>
      <dgm:t>
        <a:bodyPr/>
        <a:lstStyle/>
        <a:p>
          <a:endParaRPr lang="ru-RU"/>
        </a:p>
      </dgm:t>
    </dgm:pt>
    <dgm:pt modelId="{768A536D-8CFF-49F9-A748-235DE9A71D48}" type="sibTrans" cxnId="{58679C88-90AA-4121-BDA8-6595069E3989}">
      <dgm:prSet/>
      <dgm:spPr/>
      <dgm:t>
        <a:bodyPr/>
        <a:lstStyle/>
        <a:p>
          <a:endParaRPr lang="ru-RU"/>
        </a:p>
      </dgm:t>
    </dgm:pt>
    <dgm:pt modelId="{153F00CF-EAB6-4736-9E96-985CB05A0449}">
      <dgm:prSet phldrT="[Текст]"/>
      <dgm:spPr/>
      <dgm:t>
        <a:bodyPr/>
        <a:lstStyle/>
        <a:p>
          <a:r>
            <a:rPr lang="ru-RU" b="0" dirty="0" smtClean="0"/>
            <a:t>сумма денег, стоимость ценных бумаг, иного имущества, услуг имущественного характера, иных имущественных прав, </a:t>
          </a:r>
          <a:r>
            <a:rPr lang="ru-RU" b="0" dirty="0" smtClean="0">
              <a:solidFill>
                <a:srgbClr val="FF0000"/>
              </a:solidFill>
            </a:rPr>
            <a:t>превышающие двадцать пять тысяч рублей </a:t>
          </a:r>
          <a:endParaRPr lang="ru-RU" dirty="0">
            <a:solidFill>
              <a:srgbClr val="FF0000"/>
            </a:solidFill>
          </a:endParaRPr>
        </a:p>
      </dgm:t>
    </dgm:pt>
    <dgm:pt modelId="{8E1780CA-5080-45CD-B333-6C7388F5EC63}" type="parTrans" cxnId="{742A538E-D30A-4C96-B904-5BB179A9DCE3}">
      <dgm:prSet/>
      <dgm:spPr/>
      <dgm:t>
        <a:bodyPr/>
        <a:lstStyle/>
        <a:p>
          <a:endParaRPr lang="ru-RU"/>
        </a:p>
      </dgm:t>
    </dgm:pt>
    <dgm:pt modelId="{BF37B67B-38A7-4128-AE77-FAFE03424E11}" type="sibTrans" cxnId="{742A538E-D30A-4C96-B904-5BB179A9DCE3}">
      <dgm:prSet/>
      <dgm:spPr/>
      <dgm:t>
        <a:bodyPr/>
        <a:lstStyle/>
        <a:p>
          <a:endParaRPr lang="ru-RU"/>
        </a:p>
      </dgm:t>
    </dgm:pt>
    <dgm:pt modelId="{5029E685-219F-48E3-BBDF-FFF275366F89}" type="pres">
      <dgm:prSet presAssocID="{5DCC292F-FA84-4ECF-993C-53761F5E5AAC}" presName="list" presStyleCnt="0">
        <dgm:presLayoutVars>
          <dgm:dir/>
          <dgm:animLvl val="lvl"/>
        </dgm:presLayoutVars>
      </dgm:prSet>
      <dgm:spPr/>
      <dgm:t>
        <a:bodyPr/>
        <a:lstStyle/>
        <a:p>
          <a:endParaRPr lang="ru-RU"/>
        </a:p>
      </dgm:t>
    </dgm:pt>
    <dgm:pt modelId="{0DAB1899-4669-4E59-947D-A20DCF913DE2}" type="pres">
      <dgm:prSet presAssocID="{4B6AADB1-163D-4520-8610-C654C95E601A}" presName="posSpace" presStyleCnt="0"/>
      <dgm:spPr/>
    </dgm:pt>
    <dgm:pt modelId="{FDCF72D0-EE58-4658-89EB-E4001F043534}" type="pres">
      <dgm:prSet presAssocID="{4B6AADB1-163D-4520-8610-C654C95E601A}" presName="vertFlow" presStyleCnt="0"/>
      <dgm:spPr/>
    </dgm:pt>
    <dgm:pt modelId="{4397DD6A-807E-442A-AF42-15E9786E29AD}" type="pres">
      <dgm:prSet presAssocID="{4B6AADB1-163D-4520-8610-C654C95E601A}" presName="topSpace" presStyleCnt="0"/>
      <dgm:spPr/>
    </dgm:pt>
    <dgm:pt modelId="{F3B3823D-5598-4997-BCAF-F82C014C8D63}" type="pres">
      <dgm:prSet presAssocID="{4B6AADB1-163D-4520-8610-C654C95E601A}" presName="firstComp" presStyleCnt="0"/>
      <dgm:spPr/>
    </dgm:pt>
    <dgm:pt modelId="{716DA92B-FEC5-4203-8C21-F84D1506EBFD}" type="pres">
      <dgm:prSet presAssocID="{4B6AADB1-163D-4520-8610-C654C95E601A}" presName="firstChild" presStyleLbl="bgAccFollowNode1" presStyleIdx="0" presStyleCnt="1"/>
      <dgm:spPr/>
      <dgm:t>
        <a:bodyPr/>
        <a:lstStyle/>
        <a:p>
          <a:endParaRPr lang="ru-RU"/>
        </a:p>
      </dgm:t>
    </dgm:pt>
    <dgm:pt modelId="{2906C1F0-F1B1-462F-9CAE-B4D9BD1F47E4}" type="pres">
      <dgm:prSet presAssocID="{4B6AADB1-163D-4520-8610-C654C95E601A}" presName="firstChildTx" presStyleLbl="bgAccFollowNode1" presStyleIdx="0" presStyleCnt="1">
        <dgm:presLayoutVars>
          <dgm:bulletEnabled val="1"/>
        </dgm:presLayoutVars>
      </dgm:prSet>
      <dgm:spPr/>
      <dgm:t>
        <a:bodyPr/>
        <a:lstStyle/>
        <a:p>
          <a:endParaRPr lang="ru-RU"/>
        </a:p>
      </dgm:t>
    </dgm:pt>
    <dgm:pt modelId="{DA8B80E2-E6E0-4DD2-A595-1B939C9A72AF}" type="pres">
      <dgm:prSet presAssocID="{4B6AADB1-163D-4520-8610-C654C95E601A}" presName="negSpace" presStyleCnt="0"/>
      <dgm:spPr/>
    </dgm:pt>
    <dgm:pt modelId="{FE6F2C29-D166-467D-95B6-20518912F06B}" type="pres">
      <dgm:prSet presAssocID="{4B6AADB1-163D-4520-8610-C654C95E601A}" presName="circle" presStyleLbl="node1" presStyleIdx="0" presStyleCnt="1" custLinFactNeighborY="10919"/>
      <dgm:spPr/>
      <dgm:t>
        <a:bodyPr/>
        <a:lstStyle/>
        <a:p>
          <a:endParaRPr lang="ru-RU"/>
        </a:p>
      </dgm:t>
    </dgm:pt>
  </dgm:ptLst>
  <dgm:cxnLst>
    <dgm:cxn modelId="{77055B6B-50ED-4D77-8948-4EF9CEC486EE}" type="presOf" srcId="{4B6AADB1-163D-4520-8610-C654C95E601A}" destId="{FE6F2C29-D166-467D-95B6-20518912F06B}" srcOrd="0" destOrd="0" presId="urn:microsoft.com/office/officeart/2005/8/layout/hList9"/>
    <dgm:cxn modelId="{742A538E-D30A-4C96-B904-5BB179A9DCE3}" srcId="{4B6AADB1-163D-4520-8610-C654C95E601A}" destId="{153F00CF-EAB6-4736-9E96-985CB05A0449}" srcOrd="0" destOrd="0" parTransId="{8E1780CA-5080-45CD-B333-6C7388F5EC63}" sibTransId="{BF37B67B-38A7-4128-AE77-FAFE03424E11}"/>
    <dgm:cxn modelId="{2604A31B-4499-4F66-9179-72AD6113F422}" type="presOf" srcId="{153F00CF-EAB6-4736-9E96-985CB05A0449}" destId="{2906C1F0-F1B1-462F-9CAE-B4D9BD1F47E4}" srcOrd="1" destOrd="0" presId="urn:microsoft.com/office/officeart/2005/8/layout/hList9"/>
    <dgm:cxn modelId="{569D4420-B98F-4EA5-B542-9122515DA9A8}" type="presOf" srcId="{153F00CF-EAB6-4736-9E96-985CB05A0449}" destId="{716DA92B-FEC5-4203-8C21-F84D1506EBFD}" srcOrd="0" destOrd="0" presId="urn:microsoft.com/office/officeart/2005/8/layout/hList9"/>
    <dgm:cxn modelId="{58679C88-90AA-4121-BDA8-6595069E3989}" srcId="{5DCC292F-FA84-4ECF-993C-53761F5E5AAC}" destId="{4B6AADB1-163D-4520-8610-C654C95E601A}" srcOrd="0" destOrd="0" parTransId="{5FAB81B8-338C-4F10-AF56-261FC8007737}" sibTransId="{768A536D-8CFF-49F9-A748-235DE9A71D48}"/>
    <dgm:cxn modelId="{F63058E4-22E1-4AA3-90E3-DC1B8B4B8665}" type="presOf" srcId="{5DCC292F-FA84-4ECF-993C-53761F5E5AAC}" destId="{5029E685-219F-48E3-BBDF-FFF275366F89}" srcOrd="0" destOrd="0" presId="urn:microsoft.com/office/officeart/2005/8/layout/hList9"/>
    <dgm:cxn modelId="{E417E51C-9B8A-485A-B3A9-EA27587E53A1}" type="presParOf" srcId="{5029E685-219F-48E3-BBDF-FFF275366F89}" destId="{0DAB1899-4669-4E59-947D-A20DCF913DE2}" srcOrd="0" destOrd="0" presId="urn:microsoft.com/office/officeart/2005/8/layout/hList9"/>
    <dgm:cxn modelId="{EB99E14A-B1C2-43B1-AA61-86FA5B52C361}" type="presParOf" srcId="{5029E685-219F-48E3-BBDF-FFF275366F89}" destId="{FDCF72D0-EE58-4658-89EB-E4001F043534}" srcOrd="1" destOrd="0" presId="urn:microsoft.com/office/officeart/2005/8/layout/hList9"/>
    <dgm:cxn modelId="{5AA4B9D6-01DD-443D-98C3-0A701E275A82}" type="presParOf" srcId="{FDCF72D0-EE58-4658-89EB-E4001F043534}" destId="{4397DD6A-807E-442A-AF42-15E9786E29AD}" srcOrd="0" destOrd="0" presId="urn:microsoft.com/office/officeart/2005/8/layout/hList9"/>
    <dgm:cxn modelId="{D0BDD8D4-5F34-4EC9-8384-F013B20E4A12}" type="presParOf" srcId="{FDCF72D0-EE58-4658-89EB-E4001F043534}" destId="{F3B3823D-5598-4997-BCAF-F82C014C8D63}" srcOrd="1" destOrd="0" presId="urn:microsoft.com/office/officeart/2005/8/layout/hList9"/>
    <dgm:cxn modelId="{EE2C689C-ED86-40AE-91E6-2E864A8D5DA2}" type="presParOf" srcId="{F3B3823D-5598-4997-BCAF-F82C014C8D63}" destId="{716DA92B-FEC5-4203-8C21-F84D1506EBFD}" srcOrd="0" destOrd="0" presId="urn:microsoft.com/office/officeart/2005/8/layout/hList9"/>
    <dgm:cxn modelId="{A4643FB8-7BF6-484C-B9F4-29DA9085DBEE}" type="presParOf" srcId="{F3B3823D-5598-4997-BCAF-F82C014C8D63}" destId="{2906C1F0-F1B1-462F-9CAE-B4D9BD1F47E4}" srcOrd="1" destOrd="0" presId="urn:microsoft.com/office/officeart/2005/8/layout/hList9"/>
    <dgm:cxn modelId="{0EF1B645-7C2D-4B50-BDC1-9174323694C2}" type="presParOf" srcId="{5029E685-219F-48E3-BBDF-FFF275366F89}" destId="{DA8B80E2-E6E0-4DD2-A595-1B939C9A72AF}" srcOrd="2" destOrd="0" presId="urn:microsoft.com/office/officeart/2005/8/layout/hList9"/>
    <dgm:cxn modelId="{3CA3D313-0B2B-4A72-8144-34F72A40536E}" type="presParOf" srcId="{5029E685-219F-48E3-BBDF-FFF275366F89}" destId="{FE6F2C29-D166-467D-95B6-20518912F06B}" srcOrd="3" destOrd="0" presId="urn:microsoft.com/office/officeart/2005/8/layout/hList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168C98-CE84-4EDD-996B-16E126FE39FE}"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80E15D58-BE4E-49CC-8069-CC99931DD218}">
      <dgm:prSet phldrT="[Текст]"/>
      <dgm:spPr/>
      <dgm:t>
        <a:bodyPr/>
        <a:lstStyle/>
        <a:p>
          <a:r>
            <a:rPr lang="ru-RU" b="0" i="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dirty="0"/>
        </a:p>
      </dgm:t>
    </dgm:pt>
    <dgm:pt modelId="{7B712304-15B8-4F0D-8549-C5CAB4017EF3}" type="parTrans" cxnId="{A5ED9DEE-0A94-41D6-A90A-4F5554490474}">
      <dgm:prSet/>
      <dgm:spPr/>
      <dgm:t>
        <a:bodyPr/>
        <a:lstStyle/>
        <a:p>
          <a:endParaRPr lang="ru-RU"/>
        </a:p>
      </dgm:t>
    </dgm:pt>
    <dgm:pt modelId="{02DE601A-95B5-4A5E-A6DE-524F214911F3}" type="sibTrans" cxnId="{A5ED9DEE-0A94-41D6-A90A-4F5554490474}">
      <dgm:prSet/>
      <dgm:spPr/>
      <dgm:t>
        <a:bodyPr/>
        <a:lstStyle/>
        <a:p>
          <a:endParaRPr lang="ru-RU"/>
        </a:p>
      </dgm:t>
    </dgm:pt>
    <dgm:pt modelId="{55BD2515-1C2F-43BD-881D-4305556CE014}">
      <dgm:prSet phldrT="[Текст]" custT="1"/>
      <dgm:spPr/>
      <dgm:t>
        <a:bodyPr/>
        <a:lstStyle/>
        <a:p>
          <a:r>
            <a:rPr lang="ru-RU" sz="2400" b="0" dirty="0" smtClean="0"/>
            <a:t>за совершение заведомо незаконных действий (бездействие) </a:t>
          </a:r>
          <a:endParaRPr lang="ru-RU" sz="2400" dirty="0"/>
        </a:p>
      </dgm:t>
    </dgm:pt>
    <dgm:pt modelId="{472B7FD2-5277-4376-B1B0-5F86213AE802}" type="parTrans" cxnId="{F9E9CEEA-D551-4D79-B456-A8DF1E1BF90E}">
      <dgm:prSet/>
      <dgm:spPr/>
      <dgm:t>
        <a:bodyPr/>
        <a:lstStyle/>
        <a:p>
          <a:endParaRPr lang="ru-RU"/>
        </a:p>
      </dgm:t>
    </dgm:pt>
    <dgm:pt modelId="{B3E17E32-67AD-4EBD-8D73-F8B03723C7AE}" type="sibTrans" cxnId="{F9E9CEEA-D551-4D79-B456-A8DF1E1BF90E}">
      <dgm:prSet/>
      <dgm:spPr/>
      <dgm:t>
        <a:bodyPr/>
        <a:lstStyle/>
        <a:p>
          <a:endParaRPr lang="ru-RU"/>
        </a:p>
      </dgm:t>
    </dgm:pt>
    <dgm:pt modelId="{8DE76D53-6200-43A9-815B-E87C8D7D6583}" type="pres">
      <dgm:prSet presAssocID="{61168C98-CE84-4EDD-996B-16E126FE39FE}" presName="linearFlow" presStyleCnt="0">
        <dgm:presLayoutVars>
          <dgm:dir/>
          <dgm:resizeHandles val="exact"/>
        </dgm:presLayoutVars>
      </dgm:prSet>
      <dgm:spPr/>
    </dgm:pt>
    <dgm:pt modelId="{F0AB3402-1FED-490E-A697-2812CCA4C9C9}" type="pres">
      <dgm:prSet presAssocID="{80E15D58-BE4E-49CC-8069-CC99931DD218}" presName="comp" presStyleCnt="0"/>
      <dgm:spPr/>
    </dgm:pt>
    <dgm:pt modelId="{D4F7A208-192C-49B1-9B7F-DC3582EA5BEB}" type="pres">
      <dgm:prSet presAssocID="{80E15D58-BE4E-49CC-8069-CC99931DD218}" presName="rect2" presStyleLbl="node1" presStyleIdx="0" presStyleCnt="2">
        <dgm:presLayoutVars>
          <dgm:bulletEnabled val="1"/>
        </dgm:presLayoutVars>
      </dgm:prSet>
      <dgm:spPr/>
      <dgm:t>
        <a:bodyPr/>
        <a:lstStyle/>
        <a:p>
          <a:endParaRPr lang="ru-RU"/>
        </a:p>
      </dgm:t>
    </dgm:pt>
    <dgm:pt modelId="{CCA2BD64-689C-44B8-AD0D-611866D38C42}" type="pres">
      <dgm:prSet presAssocID="{80E15D58-BE4E-49CC-8069-CC99931DD218}" presName="rect1" presStyleLbl="lnNode1" presStyleIdx="0" presStyleCnt="2"/>
      <dgm:spPr>
        <a:blipFill rotWithShape="0">
          <a:blip xmlns:r="http://schemas.openxmlformats.org/officeDocument/2006/relationships" r:embed="rId1"/>
          <a:stretch>
            <a:fillRect/>
          </a:stretch>
        </a:blipFill>
        <a:ln w="19050"/>
      </dgm:spPr>
    </dgm:pt>
    <dgm:pt modelId="{D46BB0E0-1A5B-4393-BEB5-59FD43A71D57}" type="pres">
      <dgm:prSet presAssocID="{02DE601A-95B5-4A5E-A6DE-524F214911F3}" presName="sibTrans" presStyleCnt="0"/>
      <dgm:spPr/>
    </dgm:pt>
    <dgm:pt modelId="{64669CCC-B24B-4C61-9CE1-8BD0202F5E52}" type="pres">
      <dgm:prSet presAssocID="{55BD2515-1C2F-43BD-881D-4305556CE014}" presName="comp" presStyleCnt="0"/>
      <dgm:spPr/>
    </dgm:pt>
    <dgm:pt modelId="{91839439-4904-4EB4-985B-DE0932FA20FC}" type="pres">
      <dgm:prSet presAssocID="{55BD2515-1C2F-43BD-881D-4305556CE014}" presName="rect2" presStyleLbl="node1" presStyleIdx="1" presStyleCnt="2">
        <dgm:presLayoutVars>
          <dgm:bulletEnabled val="1"/>
        </dgm:presLayoutVars>
      </dgm:prSet>
      <dgm:spPr/>
      <dgm:t>
        <a:bodyPr/>
        <a:lstStyle/>
        <a:p>
          <a:endParaRPr lang="ru-RU"/>
        </a:p>
      </dgm:t>
    </dgm:pt>
    <dgm:pt modelId="{3AAA3CDB-9AFC-49D2-B86C-BC2A460BC85D}" type="pres">
      <dgm:prSet presAssocID="{55BD2515-1C2F-43BD-881D-4305556CE014}" presName="rect1" presStyleLbl="lnNode1" presStyleIdx="1" presStyleCnt="2"/>
      <dgm:spPr>
        <a:blipFill rotWithShape="0">
          <a:blip xmlns:r="http://schemas.openxmlformats.org/officeDocument/2006/relationships" r:embed="rId2"/>
          <a:stretch>
            <a:fillRect/>
          </a:stretch>
        </a:blipFill>
      </dgm:spPr>
    </dgm:pt>
  </dgm:ptLst>
  <dgm:cxnLst>
    <dgm:cxn modelId="{A5ED9DEE-0A94-41D6-A90A-4F5554490474}" srcId="{61168C98-CE84-4EDD-996B-16E126FE39FE}" destId="{80E15D58-BE4E-49CC-8069-CC99931DD218}" srcOrd="0" destOrd="0" parTransId="{7B712304-15B8-4F0D-8549-C5CAB4017EF3}" sibTransId="{02DE601A-95B5-4A5E-A6DE-524F214911F3}"/>
    <dgm:cxn modelId="{00DD52EA-9B52-4D9B-ADEC-EBF690589930}" type="presOf" srcId="{61168C98-CE84-4EDD-996B-16E126FE39FE}" destId="{8DE76D53-6200-43A9-815B-E87C8D7D6583}" srcOrd="0" destOrd="0" presId="urn:microsoft.com/office/officeart/2008/layout/AlternatingPictureBlocks"/>
    <dgm:cxn modelId="{F9E9CEEA-D551-4D79-B456-A8DF1E1BF90E}" srcId="{61168C98-CE84-4EDD-996B-16E126FE39FE}" destId="{55BD2515-1C2F-43BD-881D-4305556CE014}" srcOrd="1" destOrd="0" parTransId="{472B7FD2-5277-4376-B1B0-5F86213AE802}" sibTransId="{B3E17E32-67AD-4EBD-8D73-F8B03723C7AE}"/>
    <dgm:cxn modelId="{AADF804B-B47D-4633-9F15-8B4239C52B57}" type="presOf" srcId="{55BD2515-1C2F-43BD-881D-4305556CE014}" destId="{91839439-4904-4EB4-985B-DE0932FA20FC}" srcOrd="0" destOrd="0" presId="urn:microsoft.com/office/officeart/2008/layout/AlternatingPictureBlocks"/>
    <dgm:cxn modelId="{82E90F30-16D3-4761-977E-16A2D0671C6A}" type="presOf" srcId="{80E15D58-BE4E-49CC-8069-CC99931DD218}" destId="{D4F7A208-192C-49B1-9B7F-DC3582EA5BEB}" srcOrd="0" destOrd="0" presId="urn:microsoft.com/office/officeart/2008/layout/AlternatingPictureBlocks"/>
    <dgm:cxn modelId="{15EF3B73-AD7E-45DE-8338-2D6A46AAA665}" type="presParOf" srcId="{8DE76D53-6200-43A9-815B-E87C8D7D6583}" destId="{F0AB3402-1FED-490E-A697-2812CCA4C9C9}" srcOrd="0" destOrd="0" presId="urn:microsoft.com/office/officeart/2008/layout/AlternatingPictureBlocks"/>
    <dgm:cxn modelId="{C6128391-1BDC-40D9-90DC-B60BDA2E4473}" type="presParOf" srcId="{F0AB3402-1FED-490E-A697-2812CCA4C9C9}" destId="{D4F7A208-192C-49B1-9B7F-DC3582EA5BEB}" srcOrd="0" destOrd="0" presId="urn:microsoft.com/office/officeart/2008/layout/AlternatingPictureBlocks"/>
    <dgm:cxn modelId="{880DF4ED-6352-4D98-B932-F731BC3A2E85}" type="presParOf" srcId="{F0AB3402-1FED-490E-A697-2812CCA4C9C9}" destId="{CCA2BD64-689C-44B8-AD0D-611866D38C42}" srcOrd="1" destOrd="0" presId="urn:microsoft.com/office/officeart/2008/layout/AlternatingPictureBlocks"/>
    <dgm:cxn modelId="{67BA939B-EC94-404E-88AF-560EDCBBDB82}" type="presParOf" srcId="{8DE76D53-6200-43A9-815B-E87C8D7D6583}" destId="{D46BB0E0-1A5B-4393-BEB5-59FD43A71D57}" srcOrd="1" destOrd="0" presId="urn:microsoft.com/office/officeart/2008/layout/AlternatingPictureBlocks"/>
    <dgm:cxn modelId="{55ACAF69-FC95-40F0-8D76-538A3381624E}" type="presParOf" srcId="{8DE76D53-6200-43A9-815B-E87C8D7D6583}" destId="{64669CCC-B24B-4C61-9CE1-8BD0202F5E52}" srcOrd="2" destOrd="0" presId="urn:microsoft.com/office/officeart/2008/layout/AlternatingPictureBlocks"/>
    <dgm:cxn modelId="{DF2AD87F-B404-4D20-A757-0592622A2050}" type="presParOf" srcId="{64669CCC-B24B-4C61-9CE1-8BD0202F5E52}" destId="{91839439-4904-4EB4-985B-DE0932FA20FC}" srcOrd="0" destOrd="0" presId="urn:microsoft.com/office/officeart/2008/layout/AlternatingPictureBlocks"/>
    <dgm:cxn modelId="{A5FA80C8-B94F-48B9-A07F-1F3EBD6217C0}" type="presParOf" srcId="{64669CCC-B24B-4C61-9CE1-8BD0202F5E52}" destId="{3AAA3CDB-9AFC-49D2-B86C-BC2A460BC85D}"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77410D-E7A2-40F7-9452-1BC8D015A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6D138EF-F8EB-439E-8EDE-8C809270FB93}">
      <dgm:prSet phldrT="[Текст]"/>
      <dgm:spPr/>
      <dgm:t>
        <a:bodyPr/>
        <a:lstStyle/>
        <a:p>
          <a:r>
            <a:rPr lang="ru-RU" b="0" dirty="0" smtClean="0"/>
            <a:t>штрафом</a:t>
          </a:r>
          <a:endParaRPr lang="ru-RU" dirty="0"/>
        </a:p>
      </dgm:t>
    </dgm:pt>
    <dgm:pt modelId="{DE64E7CA-EECF-4DE2-9C0B-1ACBDDDD942B}" type="parTrans" cxnId="{845F8161-9C80-4354-A326-41E5C20FA9E2}">
      <dgm:prSet/>
      <dgm:spPr/>
      <dgm:t>
        <a:bodyPr/>
        <a:lstStyle/>
        <a:p>
          <a:endParaRPr lang="ru-RU"/>
        </a:p>
      </dgm:t>
    </dgm:pt>
    <dgm:pt modelId="{6D6E4AD1-2D40-456D-8507-AB05D52385D3}" type="sibTrans" cxnId="{845F8161-9C80-4354-A326-41E5C20FA9E2}">
      <dgm:prSet/>
      <dgm:spPr/>
      <dgm:t>
        <a:bodyPr/>
        <a:lstStyle/>
        <a:p>
          <a:endParaRPr lang="ru-RU"/>
        </a:p>
      </dgm:t>
    </dgm:pt>
    <dgm:pt modelId="{4C269EE9-0302-4852-B98D-B1AF32999B99}">
      <dgm:prSet phldrT="[Текст]"/>
      <dgm:spPr/>
      <dgm:t>
        <a:bodyPr/>
        <a:lstStyle/>
        <a:p>
          <a:r>
            <a:rPr lang="ru-RU" b="1" dirty="0" smtClean="0"/>
            <a:t>до одного миллиона пятисот тысяч рублей, </a:t>
          </a:r>
          <a:endParaRPr lang="ru-RU" b="1" dirty="0"/>
        </a:p>
      </dgm:t>
    </dgm:pt>
    <dgm:pt modelId="{B425F8BD-77DA-468E-81ED-6286535F0B53}" type="parTrans" cxnId="{4C8BDA4D-AF04-499F-A9A0-99D588FC5634}">
      <dgm:prSet/>
      <dgm:spPr/>
      <dgm:t>
        <a:bodyPr/>
        <a:lstStyle/>
        <a:p>
          <a:endParaRPr lang="ru-RU"/>
        </a:p>
      </dgm:t>
    </dgm:pt>
    <dgm:pt modelId="{6CCF5450-D473-4A56-A717-004DE3FF3AD0}" type="sibTrans" cxnId="{4C8BDA4D-AF04-499F-A9A0-99D588FC5634}">
      <dgm:prSet/>
      <dgm:spPr/>
      <dgm:t>
        <a:bodyPr/>
        <a:lstStyle/>
        <a:p>
          <a:endParaRPr lang="ru-RU"/>
        </a:p>
      </dgm:t>
    </dgm:pt>
    <dgm:pt modelId="{77C5DCCA-3CF8-48A1-B777-4840828B0D2F}">
      <dgm:prSet phldrT="[Текст]"/>
      <dgm:spPr/>
      <dgm:t>
        <a:bodyPr/>
        <a:lstStyle/>
        <a:p>
          <a:r>
            <a:rPr lang="ru-RU" b="0" dirty="0" smtClean="0"/>
            <a:t>лишением свободы</a:t>
          </a:r>
          <a:endParaRPr lang="ru-RU" dirty="0"/>
        </a:p>
      </dgm:t>
    </dgm:pt>
    <dgm:pt modelId="{E35190D5-E496-40D1-B16D-E1A0EE5DC69C}" type="parTrans" cxnId="{70CA3BB5-B9A0-40BD-99CB-8930DFCF4972}">
      <dgm:prSet/>
      <dgm:spPr/>
      <dgm:t>
        <a:bodyPr/>
        <a:lstStyle/>
        <a:p>
          <a:endParaRPr lang="ru-RU"/>
        </a:p>
      </dgm:t>
    </dgm:pt>
    <dgm:pt modelId="{632649DD-83E2-49CA-B839-67C241155BEA}" type="sibTrans" cxnId="{70CA3BB5-B9A0-40BD-99CB-8930DFCF4972}">
      <dgm:prSet/>
      <dgm:spPr/>
      <dgm:t>
        <a:bodyPr/>
        <a:lstStyle/>
        <a:p>
          <a:endParaRPr lang="ru-RU"/>
        </a:p>
      </dgm:t>
    </dgm:pt>
    <dgm:pt modelId="{DD295A65-AE9B-40D7-9222-BFCDADE6C16D}">
      <dgm:prSet phldrT="[Текст]"/>
      <dgm:spPr/>
      <dgm:t>
        <a:bodyPr/>
        <a:lstStyle/>
        <a:p>
          <a:r>
            <a:rPr lang="ru-RU" b="1" dirty="0" smtClean="0"/>
            <a:t>на срок до восьми лет со штрафом в размере до тридцатикратной суммы взятки или без такового и с лишением права занимать определенные должности или заниматься определенной деятельностью на срок до пяти лет или без такового </a:t>
          </a:r>
          <a:endParaRPr lang="ru-RU" b="1" dirty="0"/>
        </a:p>
      </dgm:t>
    </dgm:pt>
    <dgm:pt modelId="{4872C964-E909-4FD9-A6EB-EA1CEBDB7599}" type="parTrans" cxnId="{3BA7F950-43A3-4EBE-B13C-C1032E0B79A7}">
      <dgm:prSet/>
      <dgm:spPr/>
      <dgm:t>
        <a:bodyPr/>
        <a:lstStyle/>
        <a:p>
          <a:endParaRPr lang="ru-RU"/>
        </a:p>
      </dgm:t>
    </dgm:pt>
    <dgm:pt modelId="{30E81EEE-C16A-4E99-B926-0E6B067EEC27}" type="sibTrans" cxnId="{3BA7F950-43A3-4EBE-B13C-C1032E0B79A7}">
      <dgm:prSet/>
      <dgm:spPr/>
      <dgm:t>
        <a:bodyPr/>
        <a:lstStyle/>
        <a:p>
          <a:endParaRPr lang="ru-RU"/>
        </a:p>
      </dgm:t>
    </dgm:pt>
    <dgm:pt modelId="{87D6FD15-C9FE-46C0-A53D-729C1D34B3B7}">
      <dgm:prSet phldrT="[Текст]"/>
      <dgm:spPr/>
      <dgm:t>
        <a:bodyPr/>
        <a:lstStyle/>
        <a:p>
          <a:r>
            <a:rPr lang="ru-RU" b="1" dirty="0" smtClean="0"/>
            <a:t>или в размере заработной платы или иного дохода осужденного за период до двух лет, </a:t>
          </a:r>
          <a:endParaRPr lang="ru-RU" b="1" dirty="0"/>
        </a:p>
      </dgm:t>
    </dgm:pt>
    <dgm:pt modelId="{DF426CCA-081C-4185-A54F-5B83014DA2F0}" type="parTrans" cxnId="{3169BFEE-321F-4F6A-83B0-AA69AD4A22F5}">
      <dgm:prSet/>
      <dgm:spPr/>
      <dgm:t>
        <a:bodyPr/>
        <a:lstStyle/>
        <a:p>
          <a:endParaRPr lang="ru-RU"/>
        </a:p>
      </dgm:t>
    </dgm:pt>
    <dgm:pt modelId="{77F6FF69-3F74-4BE0-95A8-4BD4552D317E}" type="sibTrans" cxnId="{3169BFEE-321F-4F6A-83B0-AA69AD4A22F5}">
      <dgm:prSet/>
      <dgm:spPr/>
      <dgm:t>
        <a:bodyPr/>
        <a:lstStyle/>
        <a:p>
          <a:endParaRPr lang="ru-RU"/>
        </a:p>
      </dgm:t>
    </dgm:pt>
    <dgm:pt modelId="{90118489-FC9F-4FF1-AE1B-206D52363108}">
      <dgm:prSet phldrT="[Текст]"/>
      <dgm:spPr/>
      <dgm:t>
        <a:bodyPr/>
        <a:lstStyle/>
        <a:p>
          <a:r>
            <a:rPr lang="ru-RU" b="1" dirty="0" smtClean="0"/>
            <a:t>или в размере от тридцатикратной до шестидесятикратной суммы взятки с лишением права занимать определенные должности или заниматься определенной деятельностью на срок до пяти лет или без такового </a:t>
          </a:r>
          <a:endParaRPr lang="ru-RU" b="1" dirty="0"/>
        </a:p>
      </dgm:t>
    </dgm:pt>
    <dgm:pt modelId="{B48109C3-0CB9-423F-8D93-88BE412AA71D}" type="parTrans" cxnId="{D31A3F5E-959D-414F-BBBC-27E7A0D7580A}">
      <dgm:prSet/>
      <dgm:spPr/>
      <dgm:t>
        <a:bodyPr/>
        <a:lstStyle/>
        <a:p>
          <a:endParaRPr lang="ru-RU"/>
        </a:p>
      </dgm:t>
    </dgm:pt>
    <dgm:pt modelId="{9241B382-184F-4832-9F96-BBBD6153F9DD}" type="sibTrans" cxnId="{D31A3F5E-959D-414F-BBBC-27E7A0D7580A}">
      <dgm:prSet/>
      <dgm:spPr/>
      <dgm:t>
        <a:bodyPr/>
        <a:lstStyle/>
        <a:p>
          <a:endParaRPr lang="ru-RU"/>
        </a:p>
      </dgm:t>
    </dgm:pt>
    <dgm:pt modelId="{7400F192-F5CB-4BDC-84E2-5847CC488242}" type="pres">
      <dgm:prSet presAssocID="{B677410D-E7A2-40F7-9452-1BC8D015A72A}" presName="Name0" presStyleCnt="0">
        <dgm:presLayoutVars>
          <dgm:dir/>
          <dgm:animLvl val="lvl"/>
          <dgm:resizeHandles val="exact"/>
        </dgm:presLayoutVars>
      </dgm:prSet>
      <dgm:spPr/>
      <dgm:t>
        <a:bodyPr/>
        <a:lstStyle/>
        <a:p>
          <a:endParaRPr lang="ru-RU"/>
        </a:p>
      </dgm:t>
    </dgm:pt>
    <dgm:pt modelId="{5565DFBC-6AFC-4498-B55F-4681E3109497}" type="pres">
      <dgm:prSet presAssocID="{D6D138EF-F8EB-439E-8EDE-8C809270FB93}" presName="linNode" presStyleCnt="0"/>
      <dgm:spPr/>
    </dgm:pt>
    <dgm:pt modelId="{4EFC2B5C-1D7A-4649-8678-248E8A431DD2}" type="pres">
      <dgm:prSet presAssocID="{D6D138EF-F8EB-439E-8EDE-8C809270FB93}" presName="parentText" presStyleLbl="node1" presStyleIdx="0" presStyleCnt="2">
        <dgm:presLayoutVars>
          <dgm:chMax val="1"/>
          <dgm:bulletEnabled val="1"/>
        </dgm:presLayoutVars>
      </dgm:prSet>
      <dgm:spPr/>
      <dgm:t>
        <a:bodyPr/>
        <a:lstStyle/>
        <a:p>
          <a:endParaRPr lang="ru-RU"/>
        </a:p>
      </dgm:t>
    </dgm:pt>
    <dgm:pt modelId="{9BADB056-DC34-4324-A8D1-F889D350332A}" type="pres">
      <dgm:prSet presAssocID="{D6D138EF-F8EB-439E-8EDE-8C809270FB93}" presName="descendantText" presStyleLbl="alignAccFollowNode1" presStyleIdx="0" presStyleCnt="2">
        <dgm:presLayoutVars>
          <dgm:bulletEnabled val="1"/>
        </dgm:presLayoutVars>
      </dgm:prSet>
      <dgm:spPr/>
      <dgm:t>
        <a:bodyPr/>
        <a:lstStyle/>
        <a:p>
          <a:endParaRPr lang="ru-RU"/>
        </a:p>
      </dgm:t>
    </dgm:pt>
    <dgm:pt modelId="{3AC0F880-FC6D-4BBA-8C06-DD4434711EEC}" type="pres">
      <dgm:prSet presAssocID="{6D6E4AD1-2D40-456D-8507-AB05D52385D3}" presName="sp" presStyleCnt="0"/>
      <dgm:spPr/>
    </dgm:pt>
    <dgm:pt modelId="{4BC1F333-660E-4B50-B2D6-64360D9B3BD6}" type="pres">
      <dgm:prSet presAssocID="{77C5DCCA-3CF8-48A1-B777-4840828B0D2F}" presName="linNode" presStyleCnt="0"/>
      <dgm:spPr/>
    </dgm:pt>
    <dgm:pt modelId="{95031BA8-CAC8-4EC4-B570-9B4C9106147F}" type="pres">
      <dgm:prSet presAssocID="{77C5DCCA-3CF8-48A1-B777-4840828B0D2F}" presName="parentText" presStyleLbl="node1" presStyleIdx="1" presStyleCnt="2">
        <dgm:presLayoutVars>
          <dgm:chMax val="1"/>
          <dgm:bulletEnabled val="1"/>
        </dgm:presLayoutVars>
      </dgm:prSet>
      <dgm:spPr/>
      <dgm:t>
        <a:bodyPr/>
        <a:lstStyle/>
        <a:p>
          <a:endParaRPr lang="ru-RU"/>
        </a:p>
      </dgm:t>
    </dgm:pt>
    <dgm:pt modelId="{97D83D50-1AAB-4170-B6D4-73D1778E21DD}" type="pres">
      <dgm:prSet presAssocID="{77C5DCCA-3CF8-48A1-B777-4840828B0D2F}" presName="descendantText" presStyleLbl="alignAccFollowNode1" presStyleIdx="1" presStyleCnt="2">
        <dgm:presLayoutVars>
          <dgm:bulletEnabled val="1"/>
        </dgm:presLayoutVars>
      </dgm:prSet>
      <dgm:spPr/>
      <dgm:t>
        <a:bodyPr/>
        <a:lstStyle/>
        <a:p>
          <a:endParaRPr lang="ru-RU"/>
        </a:p>
      </dgm:t>
    </dgm:pt>
  </dgm:ptLst>
  <dgm:cxnLst>
    <dgm:cxn modelId="{031CE555-91FA-4FB2-9487-1B393818E712}" type="presOf" srcId="{B677410D-E7A2-40F7-9452-1BC8D015A72A}" destId="{7400F192-F5CB-4BDC-84E2-5847CC488242}" srcOrd="0" destOrd="0" presId="urn:microsoft.com/office/officeart/2005/8/layout/vList5"/>
    <dgm:cxn modelId="{70CA3BB5-B9A0-40BD-99CB-8930DFCF4972}" srcId="{B677410D-E7A2-40F7-9452-1BC8D015A72A}" destId="{77C5DCCA-3CF8-48A1-B777-4840828B0D2F}" srcOrd="1" destOrd="0" parTransId="{E35190D5-E496-40D1-B16D-E1A0EE5DC69C}" sibTransId="{632649DD-83E2-49CA-B839-67C241155BEA}"/>
    <dgm:cxn modelId="{D31A3F5E-959D-414F-BBBC-27E7A0D7580A}" srcId="{D6D138EF-F8EB-439E-8EDE-8C809270FB93}" destId="{90118489-FC9F-4FF1-AE1B-206D52363108}" srcOrd="2" destOrd="0" parTransId="{B48109C3-0CB9-423F-8D93-88BE412AA71D}" sibTransId="{9241B382-184F-4832-9F96-BBBD6153F9DD}"/>
    <dgm:cxn modelId="{DCB57C9F-6155-46BA-8B48-622ABDC5A3E9}" type="presOf" srcId="{90118489-FC9F-4FF1-AE1B-206D52363108}" destId="{9BADB056-DC34-4324-A8D1-F889D350332A}" srcOrd="0" destOrd="2" presId="urn:microsoft.com/office/officeart/2005/8/layout/vList5"/>
    <dgm:cxn modelId="{845F8161-9C80-4354-A326-41E5C20FA9E2}" srcId="{B677410D-E7A2-40F7-9452-1BC8D015A72A}" destId="{D6D138EF-F8EB-439E-8EDE-8C809270FB93}" srcOrd="0" destOrd="0" parTransId="{DE64E7CA-EECF-4DE2-9C0B-1ACBDDDD942B}" sibTransId="{6D6E4AD1-2D40-456D-8507-AB05D52385D3}"/>
    <dgm:cxn modelId="{4C8BDA4D-AF04-499F-A9A0-99D588FC5634}" srcId="{D6D138EF-F8EB-439E-8EDE-8C809270FB93}" destId="{4C269EE9-0302-4852-B98D-B1AF32999B99}" srcOrd="0" destOrd="0" parTransId="{B425F8BD-77DA-468E-81ED-6286535F0B53}" sibTransId="{6CCF5450-D473-4A56-A717-004DE3FF3AD0}"/>
    <dgm:cxn modelId="{AE2B34AD-A70A-4E69-BE5F-686C9BF8C41B}" type="presOf" srcId="{DD295A65-AE9B-40D7-9222-BFCDADE6C16D}" destId="{97D83D50-1AAB-4170-B6D4-73D1778E21DD}" srcOrd="0" destOrd="0" presId="urn:microsoft.com/office/officeart/2005/8/layout/vList5"/>
    <dgm:cxn modelId="{A559A15D-07EE-46D1-80CC-2074A6D8121D}" type="presOf" srcId="{4C269EE9-0302-4852-B98D-B1AF32999B99}" destId="{9BADB056-DC34-4324-A8D1-F889D350332A}" srcOrd="0" destOrd="0" presId="urn:microsoft.com/office/officeart/2005/8/layout/vList5"/>
    <dgm:cxn modelId="{3BA7F950-43A3-4EBE-B13C-C1032E0B79A7}" srcId="{77C5DCCA-3CF8-48A1-B777-4840828B0D2F}" destId="{DD295A65-AE9B-40D7-9222-BFCDADE6C16D}" srcOrd="0" destOrd="0" parTransId="{4872C964-E909-4FD9-A6EB-EA1CEBDB7599}" sibTransId="{30E81EEE-C16A-4E99-B926-0E6B067EEC27}"/>
    <dgm:cxn modelId="{51CA474D-4D1C-415D-B538-3CF8271F7CE3}" type="presOf" srcId="{87D6FD15-C9FE-46C0-A53D-729C1D34B3B7}" destId="{9BADB056-DC34-4324-A8D1-F889D350332A}" srcOrd="0" destOrd="1" presId="urn:microsoft.com/office/officeart/2005/8/layout/vList5"/>
    <dgm:cxn modelId="{2BACCFE7-4B39-4045-90CF-FBD7C8E51A3A}" type="presOf" srcId="{D6D138EF-F8EB-439E-8EDE-8C809270FB93}" destId="{4EFC2B5C-1D7A-4649-8678-248E8A431DD2}" srcOrd="0" destOrd="0" presId="urn:microsoft.com/office/officeart/2005/8/layout/vList5"/>
    <dgm:cxn modelId="{3169BFEE-321F-4F6A-83B0-AA69AD4A22F5}" srcId="{D6D138EF-F8EB-439E-8EDE-8C809270FB93}" destId="{87D6FD15-C9FE-46C0-A53D-729C1D34B3B7}" srcOrd="1" destOrd="0" parTransId="{DF426CCA-081C-4185-A54F-5B83014DA2F0}" sibTransId="{77F6FF69-3F74-4BE0-95A8-4BD4552D317E}"/>
    <dgm:cxn modelId="{8A196613-B442-4E60-AEFD-144F3B75CFF4}" type="presOf" srcId="{77C5DCCA-3CF8-48A1-B777-4840828B0D2F}" destId="{95031BA8-CAC8-4EC4-B570-9B4C9106147F}" srcOrd="0" destOrd="0" presId="urn:microsoft.com/office/officeart/2005/8/layout/vList5"/>
    <dgm:cxn modelId="{C9985F32-B7CD-4E6F-A40C-3BF1BC848636}" type="presParOf" srcId="{7400F192-F5CB-4BDC-84E2-5847CC488242}" destId="{5565DFBC-6AFC-4498-B55F-4681E3109497}" srcOrd="0" destOrd="0" presId="urn:microsoft.com/office/officeart/2005/8/layout/vList5"/>
    <dgm:cxn modelId="{F6905F39-6FEF-4E4E-8FA2-6A09B0B5077A}" type="presParOf" srcId="{5565DFBC-6AFC-4498-B55F-4681E3109497}" destId="{4EFC2B5C-1D7A-4649-8678-248E8A431DD2}" srcOrd="0" destOrd="0" presId="urn:microsoft.com/office/officeart/2005/8/layout/vList5"/>
    <dgm:cxn modelId="{F058DF96-0A0E-46C0-B415-3B21B4964A2E}" type="presParOf" srcId="{5565DFBC-6AFC-4498-B55F-4681E3109497}" destId="{9BADB056-DC34-4324-A8D1-F889D350332A}" srcOrd="1" destOrd="0" presId="urn:microsoft.com/office/officeart/2005/8/layout/vList5"/>
    <dgm:cxn modelId="{2157B37E-13E2-48FF-88AC-4577A9BDF719}" type="presParOf" srcId="{7400F192-F5CB-4BDC-84E2-5847CC488242}" destId="{3AC0F880-FC6D-4BBA-8C06-DD4434711EEC}" srcOrd="1" destOrd="0" presId="urn:microsoft.com/office/officeart/2005/8/layout/vList5"/>
    <dgm:cxn modelId="{CE52484E-CA00-4BFB-A35E-8DBE27D8814F}" type="presParOf" srcId="{7400F192-F5CB-4BDC-84E2-5847CC488242}" destId="{4BC1F333-660E-4B50-B2D6-64360D9B3BD6}" srcOrd="2" destOrd="0" presId="urn:microsoft.com/office/officeart/2005/8/layout/vList5"/>
    <dgm:cxn modelId="{9045DC3D-6DFF-4786-871D-7A2B5CFD7EA7}" type="presParOf" srcId="{4BC1F333-660E-4B50-B2D6-64360D9B3BD6}" destId="{95031BA8-CAC8-4EC4-B570-9B4C9106147F}" srcOrd="0" destOrd="0" presId="urn:microsoft.com/office/officeart/2005/8/layout/vList5"/>
    <dgm:cxn modelId="{F512B924-DD1C-47B6-945A-3C799280A798}" type="presParOf" srcId="{4BC1F333-660E-4B50-B2D6-64360D9B3BD6}" destId="{97D83D50-1AAB-4170-B6D4-73D1778E21DD}"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1CF2D8-E162-4B10-8251-6871F6395E7B}">
      <dsp:nvSpPr>
        <dsp:cNvPr id="0" name=""/>
        <dsp:cNvSpPr/>
      </dsp:nvSpPr>
      <dsp:spPr>
        <a:xfrm>
          <a:off x="0" y="0"/>
          <a:ext cx="7030232" cy="1388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имущественное вознаграждение (</a:t>
          </a:r>
          <a:r>
            <a:rPr lang="ru-RU" sz="2000" b="1" i="0" kern="1200" dirty="0" smtClean="0"/>
            <a:t>деньги, ценные бумаги, иное имущество, услуги имущественного характера, имущественные права)</a:t>
          </a:r>
          <a:endParaRPr lang="ru-RU" sz="2000" b="1" kern="1200" dirty="0"/>
        </a:p>
      </dsp:txBody>
      <dsp:txXfrm>
        <a:off x="1544911" y="0"/>
        <a:ext cx="5485320" cy="1388655"/>
      </dsp:txXfrm>
    </dsp:sp>
    <dsp:sp modelId="{8864A29D-C60A-4952-AEBF-D777E621F2CB}">
      <dsp:nvSpPr>
        <dsp:cNvPr id="0" name=""/>
        <dsp:cNvSpPr/>
      </dsp:nvSpPr>
      <dsp:spPr>
        <a:xfrm>
          <a:off x="138865" y="138865"/>
          <a:ext cx="1406046" cy="1110924"/>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167BDB-E8FF-4669-BFC1-E9383A1E2208}">
      <dsp:nvSpPr>
        <dsp:cNvPr id="0" name=""/>
        <dsp:cNvSpPr/>
      </dsp:nvSpPr>
      <dsp:spPr>
        <a:xfrm>
          <a:off x="0" y="1527520"/>
          <a:ext cx="7030232" cy="1388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вручается </a:t>
          </a:r>
          <a:r>
            <a:rPr lang="ru-RU" sz="2000" b="1" i="0" kern="1200" dirty="0" smtClean="0"/>
            <a:t>должностному лицу, иностранному должностному лицу либо должностному лицу публичной международной организации</a:t>
          </a:r>
          <a:endParaRPr lang="ru-RU" sz="2000" b="1" kern="1200" dirty="0"/>
        </a:p>
      </dsp:txBody>
      <dsp:txXfrm>
        <a:off x="1544911" y="1527520"/>
        <a:ext cx="5485320" cy="1388655"/>
      </dsp:txXfrm>
    </dsp:sp>
    <dsp:sp modelId="{A0B89434-0F63-415D-ACE9-CBDD664F60F8}">
      <dsp:nvSpPr>
        <dsp:cNvPr id="0" name=""/>
        <dsp:cNvSpPr/>
      </dsp:nvSpPr>
      <dsp:spPr>
        <a:xfrm>
          <a:off x="138865" y="1666386"/>
          <a:ext cx="1406046" cy="1110924"/>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DBE0C-466D-4492-AD22-496C99495805}">
      <dsp:nvSpPr>
        <dsp:cNvPr id="0" name=""/>
        <dsp:cNvSpPr/>
      </dsp:nvSpPr>
      <dsp:spPr>
        <a:xfrm>
          <a:off x="0" y="3055041"/>
          <a:ext cx="7030232" cy="13886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t>передача вознаграждения обусловлена совершением </a:t>
          </a:r>
          <a:r>
            <a:rPr lang="ru-RU" sz="1300" b="1" kern="1200" smtClean="0"/>
            <a:t>или несовершением </a:t>
          </a:r>
          <a:r>
            <a:rPr lang="ru-RU" sz="1300" b="1" kern="1200" dirty="0" smtClean="0"/>
            <a:t>в интересах дающего каких-либо действий / бездействия, которые входят в его компетенцию и оно правомочно  или обязано выполнить эти действия в соответствии со своими служебными полномочиями, либо неправомерные действия, которые вытекают из служебного положения должностного лица или совершается вопреки интересам службы</a:t>
          </a:r>
          <a:endParaRPr lang="ru-RU" sz="1300" b="1" kern="1200" dirty="0"/>
        </a:p>
      </dsp:txBody>
      <dsp:txXfrm>
        <a:off x="1544911" y="3055041"/>
        <a:ext cx="5485320" cy="1388655"/>
      </dsp:txXfrm>
    </dsp:sp>
    <dsp:sp modelId="{EB003A91-DC79-442D-A256-F0BDA4ECA7DE}">
      <dsp:nvSpPr>
        <dsp:cNvPr id="0" name=""/>
        <dsp:cNvSpPr/>
      </dsp:nvSpPr>
      <dsp:spPr>
        <a:xfrm>
          <a:off x="138865" y="3193907"/>
          <a:ext cx="1406046" cy="1110924"/>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EFE757-4B6F-4D70-89F0-57EE8865C494}">
      <dsp:nvSpPr>
        <dsp:cNvPr id="0" name=""/>
        <dsp:cNvSpPr/>
      </dsp:nvSpPr>
      <dsp:spPr>
        <a:xfrm>
          <a:off x="0" y="622679"/>
          <a:ext cx="2883089" cy="172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200" b="1" kern="1200" dirty="0"/>
        </a:p>
      </dsp:txBody>
      <dsp:txXfrm>
        <a:off x="0" y="622679"/>
        <a:ext cx="2883089" cy="1729853"/>
      </dsp:txXfrm>
    </dsp:sp>
    <dsp:sp modelId="{9B07C28A-6689-46D5-950E-A37EFE7DFDA2}">
      <dsp:nvSpPr>
        <dsp:cNvPr id="0" name=""/>
        <dsp:cNvSpPr/>
      </dsp:nvSpPr>
      <dsp:spPr>
        <a:xfrm>
          <a:off x="3171398" y="622679"/>
          <a:ext cx="2883089" cy="172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значительном размере</a:t>
          </a:r>
          <a:endParaRPr lang="ru-RU" sz="1600" b="1" kern="1200" dirty="0"/>
        </a:p>
      </dsp:txBody>
      <dsp:txXfrm>
        <a:off x="3171398" y="622679"/>
        <a:ext cx="2883089" cy="1729853"/>
      </dsp:txXfrm>
    </dsp:sp>
    <dsp:sp modelId="{0EE9551D-4F5C-446D-8B5E-668267A84751}">
      <dsp:nvSpPr>
        <dsp:cNvPr id="0" name=""/>
        <dsp:cNvSpPr/>
      </dsp:nvSpPr>
      <dsp:spPr>
        <a:xfrm>
          <a:off x="6342797" y="622679"/>
          <a:ext cx="2883089" cy="17298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за совершение заведомо незаконных действий (бездействие)</a:t>
          </a:r>
          <a:endParaRPr lang="ru-RU" sz="1400" b="1" kern="1200" dirty="0"/>
        </a:p>
      </dsp:txBody>
      <dsp:txXfrm>
        <a:off x="6342797" y="622679"/>
        <a:ext cx="2883089" cy="172985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441A8D-87D4-4C20-A987-1AB7D975125A}">
      <dsp:nvSpPr>
        <dsp:cNvPr id="0" name=""/>
        <dsp:cNvSpPr/>
      </dsp:nvSpPr>
      <dsp:spPr>
        <a:xfrm rot="10800000">
          <a:off x="1237686" y="173"/>
          <a:ext cx="4285688" cy="6328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062" tIns="64770" rIns="120904" bIns="64770" numCol="1" spcCol="1270" anchor="ctr" anchorCtr="0">
          <a:noAutofit/>
        </a:bodyPr>
        <a:lstStyle/>
        <a:p>
          <a:pPr lvl="0" algn="ctr" defTabSz="755650">
            <a:lnSpc>
              <a:spcPct val="90000"/>
            </a:lnSpc>
            <a:spcBef>
              <a:spcPct val="0"/>
            </a:spcBef>
            <a:spcAft>
              <a:spcPct val="35000"/>
            </a:spcAft>
          </a:pPr>
          <a:r>
            <a:rPr lang="ru-RU" sz="1700" b="1" i="0" kern="1200" dirty="0" smtClean="0"/>
            <a:t>группой лиц по предварительному сговору или организованной группой</a:t>
          </a:r>
          <a:endParaRPr lang="ru-RU" sz="1700" b="1" kern="1200" dirty="0"/>
        </a:p>
      </dsp:txBody>
      <dsp:txXfrm rot="10800000">
        <a:off x="1237686" y="173"/>
        <a:ext cx="4285688" cy="632833"/>
      </dsp:txXfrm>
    </dsp:sp>
    <dsp:sp modelId="{A5F690EA-2FC9-421C-B3EF-FA9DB36899F7}">
      <dsp:nvSpPr>
        <dsp:cNvPr id="0" name=""/>
        <dsp:cNvSpPr/>
      </dsp:nvSpPr>
      <dsp:spPr>
        <a:xfrm>
          <a:off x="921269" y="173"/>
          <a:ext cx="632833" cy="63283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D3F145-9F08-488A-AD07-DE631839A57F}">
      <dsp:nvSpPr>
        <dsp:cNvPr id="0" name=""/>
        <dsp:cNvSpPr/>
      </dsp:nvSpPr>
      <dsp:spPr>
        <a:xfrm rot="10800000">
          <a:off x="1237686" y="791215"/>
          <a:ext cx="4285688" cy="6328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062" tIns="64770" rIns="120904" bIns="64770" numCol="1" spcCol="1270" anchor="ctr" anchorCtr="0">
          <a:noAutofit/>
        </a:bodyPr>
        <a:lstStyle/>
        <a:p>
          <a:pPr lvl="0" algn="ctr" defTabSz="755650">
            <a:lnSpc>
              <a:spcPct val="90000"/>
            </a:lnSpc>
            <a:spcBef>
              <a:spcPct val="0"/>
            </a:spcBef>
            <a:spcAft>
              <a:spcPct val="35000"/>
            </a:spcAft>
          </a:pPr>
          <a:r>
            <a:rPr lang="ru-RU" sz="1700" b="1" i="0" kern="1200" dirty="0" smtClean="0"/>
            <a:t>в крупном размере</a:t>
          </a:r>
          <a:endParaRPr lang="ru-RU" sz="1700" b="1" kern="1200" dirty="0"/>
        </a:p>
      </dsp:txBody>
      <dsp:txXfrm rot="10800000">
        <a:off x="1237686" y="791215"/>
        <a:ext cx="4285688" cy="632833"/>
      </dsp:txXfrm>
    </dsp:sp>
    <dsp:sp modelId="{C71C9871-B154-4C67-8A4E-B8DCDFE69D08}">
      <dsp:nvSpPr>
        <dsp:cNvPr id="0" name=""/>
        <dsp:cNvSpPr/>
      </dsp:nvSpPr>
      <dsp:spPr>
        <a:xfrm>
          <a:off x="921269" y="791215"/>
          <a:ext cx="632833" cy="632833"/>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DB056-DC34-4324-A8D1-F889D350332A}">
      <dsp:nvSpPr>
        <dsp:cNvPr id="0" name=""/>
        <dsp:cNvSpPr/>
      </dsp:nvSpPr>
      <dsp:spPr>
        <a:xfrm rot="5400000">
          <a:off x="6258663" y="-2573120"/>
          <a:ext cx="954831" cy="63398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57150" lvl="1" indent="-57150" algn="l" defTabSz="488950">
            <a:lnSpc>
              <a:spcPct val="90000"/>
            </a:lnSpc>
            <a:spcBef>
              <a:spcPct val="0"/>
            </a:spcBef>
            <a:spcAft>
              <a:spcPct val="15000"/>
            </a:spcAft>
            <a:buChar char="••"/>
          </a:pPr>
          <a:r>
            <a:rPr lang="ru-RU" sz="1100" b="0" kern="1200" dirty="0" smtClean="0"/>
            <a:t>от одного миллиона до трех миллионов рублей, </a:t>
          </a:r>
          <a:endParaRPr lang="ru-RU" sz="1100" kern="1200" dirty="0"/>
        </a:p>
        <a:p>
          <a:pPr marL="57150" lvl="1" indent="-57150" algn="l" defTabSz="488950">
            <a:lnSpc>
              <a:spcPct val="90000"/>
            </a:lnSpc>
            <a:spcBef>
              <a:spcPct val="0"/>
            </a:spcBef>
            <a:spcAft>
              <a:spcPct val="15000"/>
            </a:spcAft>
            <a:buChar char="••"/>
          </a:pPr>
          <a:r>
            <a:rPr lang="ru-RU" sz="1100" b="0" kern="1200" dirty="0" smtClean="0"/>
            <a:t>или в размере заработной платы или иного дохода осужденного за период от одного года до трех лет, </a:t>
          </a:r>
          <a:endParaRPr lang="ru-RU" sz="1100" kern="1200" dirty="0"/>
        </a:p>
        <a:p>
          <a:pPr marL="57150" lvl="1" indent="-57150" algn="l" defTabSz="488950">
            <a:lnSpc>
              <a:spcPct val="90000"/>
            </a:lnSpc>
            <a:spcBef>
              <a:spcPct val="0"/>
            </a:spcBef>
            <a:spcAft>
              <a:spcPct val="15000"/>
            </a:spcAft>
            <a:buChar char="••"/>
          </a:pPr>
          <a:r>
            <a:rPr lang="ru-RU" sz="1100" b="0" kern="1200" dirty="0" smtClean="0"/>
            <a:t>или в размере от шестидесятикратной до восьмидесятикратной суммы взятки с лишением права занимать определенные должности или заниматься определенной деятельностью на срок до семи лет или без такового </a:t>
          </a:r>
          <a:endParaRPr lang="ru-RU" sz="1100" kern="1200" dirty="0"/>
        </a:p>
      </dsp:txBody>
      <dsp:txXfrm rot="5400000">
        <a:off x="6258663" y="-2573120"/>
        <a:ext cx="954831" cy="6339839"/>
      </dsp:txXfrm>
    </dsp:sp>
    <dsp:sp modelId="{4EFC2B5C-1D7A-4649-8678-248E8A431DD2}">
      <dsp:nvSpPr>
        <dsp:cNvPr id="0" name=""/>
        <dsp:cNvSpPr/>
      </dsp:nvSpPr>
      <dsp:spPr>
        <a:xfrm>
          <a:off x="0" y="29"/>
          <a:ext cx="3566159" cy="11935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b="0" kern="1200" dirty="0" smtClean="0"/>
            <a:t>штрафом</a:t>
          </a:r>
          <a:endParaRPr lang="ru-RU" sz="3300" kern="1200" dirty="0"/>
        </a:p>
      </dsp:txBody>
      <dsp:txXfrm>
        <a:off x="0" y="29"/>
        <a:ext cx="3566159" cy="1193539"/>
      </dsp:txXfrm>
    </dsp:sp>
    <dsp:sp modelId="{97D83D50-1AAB-4170-B6D4-73D1778E21DD}">
      <dsp:nvSpPr>
        <dsp:cNvPr id="0" name=""/>
        <dsp:cNvSpPr/>
      </dsp:nvSpPr>
      <dsp:spPr>
        <a:xfrm rot="5400000">
          <a:off x="6258663" y="-1319904"/>
          <a:ext cx="954831" cy="63398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b="0" kern="1200" dirty="0" smtClean="0"/>
            <a:t>на срок от семи до двенадцати лет со штрафом в размере до шестидесятикратной суммы взятки или без такового и с лишением права занимать определенные должности или заниматься определенной деятельностью на срок до семи лет или без такового </a:t>
          </a:r>
          <a:endParaRPr lang="ru-RU" sz="1400" kern="1200" dirty="0"/>
        </a:p>
      </dsp:txBody>
      <dsp:txXfrm rot="5400000">
        <a:off x="6258663" y="-1319904"/>
        <a:ext cx="954831" cy="6339839"/>
      </dsp:txXfrm>
    </dsp:sp>
    <dsp:sp modelId="{95031BA8-CAC8-4EC4-B570-9B4C9106147F}">
      <dsp:nvSpPr>
        <dsp:cNvPr id="0" name=""/>
        <dsp:cNvSpPr/>
      </dsp:nvSpPr>
      <dsp:spPr>
        <a:xfrm>
          <a:off x="0" y="1253245"/>
          <a:ext cx="3566159" cy="11935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b="0" kern="1200" dirty="0" smtClean="0"/>
            <a:t>лишением свободы</a:t>
          </a:r>
          <a:endParaRPr lang="ru-RU" sz="3300" kern="1200" dirty="0"/>
        </a:p>
      </dsp:txBody>
      <dsp:txXfrm>
        <a:off x="0" y="1253245"/>
        <a:ext cx="3566159" cy="119353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B1C099-676D-45A5-BAAE-5C769EBCDF3A}">
      <dsp:nvSpPr>
        <dsp:cNvPr id="0" name=""/>
        <dsp:cNvSpPr/>
      </dsp:nvSpPr>
      <dsp:spPr>
        <a:xfrm>
          <a:off x="2902" y="667240"/>
          <a:ext cx="2302371"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b="0"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050" kern="1200" dirty="0"/>
        </a:p>
      </dsp:txBody>
      <dsp:txXfrm>
        <a:off x="2902" y="667240"/>
        <a:ext cx="2302371" cy="1381422"/>
      </dsp:txXfrm>
    </dsp:sp>
    <dsp:sp modelId="{444AC00A-0291-455C-9AFB-CF64BA60E7F6}">
      <dsp:nvSpPr>
        <dsp:cNvPr id="0" name=""/>
        <dsp:cNvSpPr/>
      </dsp:nvSpPr>
      <dsp:spPr>
        <a:xfrm>
          <a:off x="2535510" y="667240"/>
          <a:ext cx="2302371"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значительном размере</a:t>
          </a:r>
          <a:endParaRPr lang="ru-RU" sz="1200" kern="1200" dirty="0"/>
        </a:p>
      </dsp:txBody>
      <dsp:txXfrm>
        <a:off x="2535510" y="667240"/>
        <a:ext cx="2302371" cy="1381422"/>
      </dsp:txXfrm>
    </dsp:sp>
    <dsp:sp modelId="{54E55167-2BCB-4CCF-9228-22C6A2609138}">
      <dsp:nvSpPr>
        <dsp:cNvPr id="0" name=""/>
        <dsp:cNvSpPr/>
      </dsp:nvSpPr>
      <dsp:spPr>
        <a:xfrm>
          <a:off x="5068118" y="667240"/>
          <a:ext cx="2302371"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0"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за совершение заведомо незаконных действий (бездействие)</a:t>
          </a:r>
          <a:endParaRPr lang="ru-RU" sz="1100" kern="1200" dirty="0"/>
        </a:p>
      </dsp:txBody>
      <dsp:txXfrm>
        <a:off x="5068118" y="667240"/>
        <a:ext cx="2302371" cy="1381422"/>
      </dsp:txXfrm>
    </dsp:sp>
    <dsp:sp modelId="{5E15FFBD-00F2-40C8-B7FA-02814B263CEC}">
      <dsp:nvSpPr>
        <dsp:cNvPr id="0" name=""/>
        <dsp:cNvSpPr/>
      </dsp:nvSpPr>
      <dsp:spPr>
        <a:xfrm>
          <a:off x="7600726" y="667240"/>
          <a:ext cx="2302371" cy="1381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dirty="0" smtClean="0"/>
            <a:t>Деяния, предусмотренные частями первой - четвертой статьи 291 УК РФ</a:t>
          </a:r>
          <a:endParaRPr lang="ru-RU" sz="1400" kern="1200" dirty="0"/>
        </a:p>
      </dsp:txBody>
      <dsp:txXfrm>
        <a:off x="7600726" y="667240"/>
        <a:ext cx="2302371" cy="138142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DA92B-FEC5-4203-8C21-F84D1506EBFD}">
      <dsp:nvSpPr>
        <dsp:cNvPr id="0" name=""/>
        <dsp:cNvSpPr/>
      </dsp:nvSpPr>
      <dsp:spPr>
        <a:xfrm>
          <a:off x="2150111" y="545627"/>
          <a:ext cx="2043266" cy="1362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ru-RU" sz="1100" b="0" kern="1200" dirty="0" smtClean="0"/>
            <a:t>сумма денег, стоимость ценных бумаг, иного имущества, услуг имущественного характера, иных имущественных прав, </a:t>
          </a:r>
          <a:r>
            <a:rPr lang="ru-RU" sz="1100" b="0" kern="1200" dirty="0" smtClean="0">
              <a:solidFill>
                <a:srgbClr val="FF0000"/>
              </a:solidFill>
            </a:rPr>
            <a:t>превышающие один миллион рублей</a:t>
          </a:r>
        </a:p>
        <a:p>
          <a:pPr lvl="0" algn="l" defTabSz="488950">
            <a:lnSpc>
              <a:spcPct val="90000"/>
            </a:lnSpc>
            <a:spcBef>
              <a:spcPct val="0"/>
            </a:spcBef>
            <a:spcAft>
              <a:spcPct val="35000"/>
            </a:spcAft>
          </a:pPr>
          <a:endParaRPr lang="ru-RU" sz="900" kern="1200" dirty="0"/>
        </a:p>
      </dsp:txBody>
      <dsp:txXfrm>
        <a:off x="2477033" y="545627"/>
        <a:ext cx="1716343" cy="1362858"/>
      </dsp:txXfrm>
    </dsp:sp>
    <dsp:sp modelId="{FE6F2C29-D166-467D-95B6-20518912F06B}">
      <dsp:nvSpPr>
        <dsp:cNvPr id="0" name=""/>
        <dsp:cNvSpPr/>
      </dsp:nvSpPr>
      <dsp:spPr>
        <a:xfrm>
          <a:off x="1060369" y="756"/>
          <a:ext cx="1362177" cy="13621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ru-RU" sz="2000" kern="1200" dirty="0" smtClean="0"/>
            <a:t>В особо крупном размере</a:t>
          </a:r>
          <a:endParaRPr lang="ru-RU" sz="2000" kern="1200" dirty="0"/>
        </a:p>
      </dsp:txBody>
      <dsp:txXfrm>
        <a:off x="1060369" y="756"/>
        <a:ext cx="1362177" cy="136217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DB056-DC34-4324-A8D1-F889D350332A}">
      <dsp:nvSpPr>
        <dsp:cNvPr id="0" name=""/>
        <dsp:cNvSpPr/>
      </dsp:nvSpPr>
      <dsp:spPr>
        <a:xfrm rot="5400000">
          <a:off x="5740748" y="-2329585"/>
          <a:ext cx="954343"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66725">
            <a:lnSpc>
              <a:spcPct val="90000"/>
            </a:lnSpc>
            <a:spcBef>
              <a:spcPct val="0"/>
            </a:spcBef>
            <a:spcAft>
              <a:spcPct val="15000"/>
            </a:spcAft>
            <a:buChar char="••"/>
          </a:pPr>
          <a:r>
            <a:rPr lang="ru-RU" sz="1050" b="0" kern="1200" dirty="0" smtClean="0"/>
            <a:t>от двух миллионов до четырех миллионов рублей, </a:t>
          </a:r>
          <a:endParaRPr lang="ru-RU" sz="1050" kern="1200" dirty="0"/>
        </a:p>
        <a:p>
          <a:pPr marL="57150" lvl="1" indent="-57150" algn="l" defTabSz="466725">
            <a:lnSpc>
              <a:spcPct val="90000"/>
            </a:lnSpc>
            <a:spcBef>
              <a:spcPct val="0"/>
            </a:spcBef>
            <a:spcAft>
              <a:spcPct val="15000"/>
            </a:spcAft>
            <a:buChar char="••"/>
          </a:pPr>
          <a:r>
            <a:rPr lang="ru-RU" sz="1050" b="0" kern="1200" dirty="0" smtClean="0"/>
            <a:t>или в размере заработной платы или иного дохода осужденного за период от двух до четырех лет, </a:t>
          </a:r>
          <a:endParaRPr lang="ru-RU" sz="1050" kern="1200" dirty="0"/>
        </a:p>
        <a:p>
          <a:pPr marL="57150" lvl="1" indent="-57150" algn="l" defTabSz="466725">
            <a:lnSpc>
              <a:spcPct val="90000"/>
            </a:lnSpc>
            <a:spcBef>
              <a:spcPct val="0"/>
            </a:spcBef>
            <a:spcAft>
              <a:spcPct val="15000"/>
            </a:spcAft>
            <a:buChar char="••"/>
          </a:pPr>
          <a:r>
            <a:rPr lang="ru-RU" sz="1050" b="0" kern="1200" dirty="0" smtClean="0"/>
            <a:t>или в размере от семидесятикратной до девяностократной суммы взятки с лишением права занимать определенные должности или заниматься определенной деятельностью на срок до десяти лет или без такового </a:t>
          </a:r>
          <a:endParaRPr lang="ru-RU" sz="1050" kern="1200" dirty="0"/>
        </a:p>
      </dsp:txBody>
      <dsp:txXfrm rot="5400000">
        <a:off x="5740748" y="-2329585"/>
        <a:ext cx="954343" cy="5852160"/>
      </dsp:txXfrm>
    </dsp:sp>
    <dsp:sp modelId="{4EFC2B5C-1D7A-4649-8678-248E8A431DD2}">
      <dsp:nvSpPr>
        <dsp:cNvPr id="0" name=""/>
        <dsp:cNvSpPr/>
      </dsp:nvSpPr>
      <dsp:spPr>
        <a:xfrm>
          <a:off x="0" y="29"/>
          <a:ext cx="3291840" cy="1192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b="0" kern="1200" dirty="0" smtClean="0"/>
            <a:t>штрафом</a:t>
          </a:r>
          <a:endParaRPr lang="ru-RU" sz="3300" kern="1200" dirty="0"/>
        </a:p>
      </dsp:txBody>
      <dsp:txXfrm>
        <a:off x="0" y="29"/>
        <a:ext cx="3291840" cy="1192928"/>
      </dsp:txXfrm>
    </dsp:sp>
    <dsp:sp modelId="{97D83D50-1AAB-4170-B6D4-73D1778E21DD}">
      <dsp:nvSpPr>
        <dsp:cNvPr id="0" name=""/>
        <dsp:cNvSpPr/>
      </dsp:nvSpPr>
      <dsp:spPr>
        <a:xfrm rot="5400000">
          <a:off x="5740748" y="-1077010"/>
          <a:ext cx="954343" cy="58521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0" kern="1200" dirty="0" smtClean="0"/>
            <a:t>на срок от восьми до пятнадцати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десяти лет или без такового</a:t>
          </a:r>
          <a:endParaRPr lang="ru-RU" sz="1100" kern="1200" dirty="0"/>
        </a:p>
        <a:p>
          <a:pPr marL="57150" lvl="1" indent="-57150" algn="l" defTabSz="488950">
            <a:lnSpc>
              <a:spcPct val="90000"/>
            </a:lnSpc>
            <a:spcBef>
              <a:spcPct val="0"/>
            </a:spcBef>
            <a:spcAft>
              <a:spcPct val="15000"/>
            </a:spcAft>
            <a:buChar char="••"/>
          </a:pPr>
          <a:endParaRPr lang="ru-RU" sz="1100" b="0" kern="1200" dirty="0" smtClean="0"/>
        </a:p>
      </dsp:txBody>
      <dsp:txXfrm rot="5400000">
        <a:off x="5740748" y="-1077010"/>
        <a:ext cx="954343" cy="5852160"/>
      </dsp:txXfrm>
    </dsp:sp>
    <dsp:sp modelId="{95031BA8-CAC8-4EC4-B570-9B4C9106147F}">
      <dsp:nvSpPr>
        <dsp:cNvPr id="0" name=""/>
        <dsp:cNvSpPr/>
      </dsp:nvSpPr>
      <dsp:spPr>
        <a:xfrm>
          <a:off x="0" y="1252605"/>
          <a:ext cx="3291840" cy="11929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b="0" kern="1200" dirty="0" smtClean="0"/>
            <a:t>лишением свободы</a:t>
          </a:r>
          <a:endParaRPr lang="ru-RU" sz="3300" kern="1200" dirty="0"/>
        </a:p>
      </dsp:txBody>
      <dsp:txXfrm>
        <a:off x="0" y="1252605"/>
        <a:ext cx="3291840" cy="119292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DACB5-6496-4D79-B8F9-20FF1945AC0E}">
      <dsp:nvSpPr>
        <dsp:cNvPr id="0" name=""/>
        <dsp:cNvSpPr/>
      </dsp:nvSpPr>
      <dsp:spPr>
        <a:xfrm>
          <a:off x="83965" y="929937"/>
          <a:ext cx="6710539" cy="9686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ru-RU" sz="2900" b="0" kern="1200" dirty="0" smtClean="0"/>
            <a:t>Лицо, давшее взятку, освобождается от уголовной ответственности, если </a:t>
          </a:r>
          <a:endParaRPr lang="ru-RU" sz="2900" kern="1200" dirty="0"/>
        </a:p>
      </dsp:txBody>
      <dsp:txXfrm>
        <a:off x="83965" y="929937"/>
        <a:ext cx="6710539" cy="968634"/>
      </dsp:txXfrm>
    </dsp:sp>
    <dsp:sp modelId="{E0A6DA86-CB5F-4416-B492-00C231FB0B99}">
      <dsp:nvSpPr>
        <dsp:cNvPr id="0" name=""/>
        <dsp:cNvSpPr/>
      </dsp:nvSpPr>
      <dsp:spPr>
        <a:xfrm>
          <a:off x="2413" y="2072926"/>
          <a:ext cx="1294841" cy="968634"/>
        </a:xfrm>
        <a:prstGeom prst="roundRect">
          <a:avLst>
            <a:gd name="adj" fmla="val 16670"/>
          </a:avLst>
        </a:prstGeom>
        <a:blipFill rotWithShape="0">
          <a:blip xmlns:r="http://schemas.openxmlformats.org/officeDocument/2006/relationships" r:embed="rId1"/>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6E0B6-98BD-4D5A-9F9F-311807E728E5}">
      <dsp:nvSpPr>
        <dsp:cNvPr id="0" name=""/>
        <dsp:cNvSpPr/>
      </dsp:nvSpPr>
      <dsp:spPr>
        <a:xfrm>
          <a:off x="1192269" y="2072926"/>
          <a:ext cx="5683787" cy="96863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0" kern="1200" dirty="0" smtClean="0"/>
            <a:t>оно </a:t>
          </a:r>
          <a:r>
            <a:rPr lang="ru-RU" sz="2000" b="0" u="none" kern="1200" dirty="0" smtClean="0"/>
            <a:t>активно</a:t>
          </a:r>
          <a:r>
            <a:rPr lang="ru-RU" sz="2000" b="0" kern="1200" dirty="0" smtClean="0"/>
            <a:t> способствовало раскрытию и (или) расследованию преступления и </a:t>
          </a:r>
          <a:endParaRPr lang="ru-RU" sz="2000" kern="1200" dirty="0"/>
        </a:p>
      </dsp:txBody>
      <dsp:txXfrm>
        <a:off x="1192269" y="2072926"/>
        <a:ext cx="5683787" cy="96863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98E0D-BEA8-47F9-947D-3646341008C1}">
      <dsp:nvSpPr>
        <dsp:cNvPr id="0" name=""/>
        <dsp:cNvSpPr/>
      </dsp:nvSpPr>
      <dsp:spPr>
        <a:xfrm>
          <a:off x="2973" y="0"/>
          <a:ext cx="3405649" cy="3871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t>либо в отношении его имело место вымогательство взятки со стороны должностного лица </a:t>
          </a:r>
          <a:endParaRPr lang="ru-RU" sz="1800" kern="1200" dirty="0"/>
        </a:p>
      </dsp:txBody>
      <dsp:txXfrm>
        <a:off x="2973" y="1548649"/>
        <a:ext cx="3405649" cy="1548649"/>
      </dsp:txXfrm>
    </dsp:sp>
    <dsp:sp modelId="{D01E9C1D-89BD-4542-8D69-0D57A6D86907}">
      <dsp:nvSpPr>
        <dsp:cNvPr id="0" name=""/>
        <dsp:cNvSpPr/>
      </dsp:nvSpPr>
      <dsp:spPr>
        <a:xfrm>
          <a:off x="1061172" y="232297"/>
          <a:ext cx="1289250" cy="1289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F2BE7-2B0C-488D-8641-C4B80894E2B8}">
      <dsp:nvSpPr>
        <dsp:cNvPr id="0" name=""/>
        <dsp:cNvSpPr/>
      </dsp:nvSpPr>
      <dsp:spPr>
        <a:xfrm>
          <a:off x="3510792" y="0"/>
          <a:ext cx="3405649" cy="3871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0" kern="1200" dirty="0" smtClean="0"/>
            <a:t>либо лицо после совершения преступления </a:t>
          </a:r>
          <a:r>
            <a:rPr lang="ru-RU" sz="1800" b="0" u="none" kern="1200" dirty="0" smtClean="0"/>
            <a:t>добровольно</a:t>
          </a:r>
          <a:r>
            <a:rPr lang="ru-RU" sz="1800" b="0" kern="1200" dirty="0" smtClean="0"/>
            <a:t> сообщило в орган, имеющий право возбудить уголовное дело, о даче взятки </a:t>
          </a:r>
          <a:endParaRPr lang="ru-RU" sz="1800" kern="1200" dirty="0"/>
        </a:p>
      </dsp:txBody>
      <dsp:txXfrm>
        <a:off x="3510792" y="1548649"/>
        <a:ext cx="3405649" cy="1548649"/>
      </dsp:txXfrm>
    </dsp:sp>
    <dsp:sp modelId="{A62F4B12-55AF-45C5-B6F0-F62BEA639CFE}">
      <dsp:nvSpPr>
        <dsp:cNvPr id="0" name=""/>
        <dsp:cNvSpPr/>
      </dsp:nvSpPr>
      <dsp:spPr>
        <a:xfrm>
          <a:off x="4568991" y="232297"/>
          <a:ext cx="1289250" cy="1289250"/>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7AC0E1-4A1C-4683-9674-37C24E73CDE1}">
      <dsp:nvSpPr>
        <dsp:cNvPr id="0" name=""/>
        <dsp:cNvSpPr/>
      </dsp:nvSpPr>
      <dsp:spPr>
        <a:xfrm>
          <a:off x="276776" y="3097298"/>
          <a:ext cx="6365861" cy="58074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5B10F-66C4-4690-9287-03BEF3AC0D3B}">
      <dsp:nvSpPr>
        <dsp:cNvPr id="0" name=""/>
        <dsp:cNvSpPr/>
      </dsp:nvSpPr>
      <dsp:spPr>
        <a:xfrm rot="10800000">
          <a:off x="1712163" y="330878"/>
          <a:ext cx="5436380" cy="114657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7422" tIns="87630" rIns="163576" bIns="87630" numCol="1" spcCol="1270" anchor="ctr" anchorCtr="0">
          <a:noAutofit/>
        </a:bodyPr>
        <a:lstStyle/>
        <a:p>
          <a:pPr lvl="0" algn="ctr" defTabSz="1022350">
            <a:lnSpc>
              <a:spcPct val="90000"/>
            </a:lnSpc>
            <a:spcBef>
              <a:spcPct val="0"/>
            </a:spcBef>
            <a:spcAft>
              <a:spcPct val="35000"/>
            </a:spcAft>
          </a:pPr>
          <a:r>
            <a:rPr lang="ru-RU" sz="2300" b="1" kern="1200" dirty="0" smtClean="0"/>
            <a:t>Уголовная ответственность за дачу взятки предусмотрена статьей 291 УК РФ</a:t>
          </a:r>
          <a:endParaRPr lang="ru-RU" sz="2300" b="1" kern="1200" dirty="0"/>
        </a:p>
      </dsp:txBody>
      <dsp:txXfrm rot="10800000">
        <a:off x="1712163" y="330878"/>
        <a:ext cx="5436380" cy="1146570"/>
      </dsp:txXfrm>
    </dsp:sp>
    <dsp:sp modelId="{135F2A9E-7176-4D27-A535-B1877DDC6772}">
      <dsp:nvSpPr>
        <dsp:cNvPr id="0" name=""/>
        <dsp:cNvSpPr/>
      </dsp:nvSpPr>
      <dsp:spPr>
        <a:xfrm>
          <a:off x="1026464" y="225037"/>
          <a:ext cx="1371399" cy="1358253"/>
        </a:xfrm>
        <a:prstGeom prst="ellipse">
          <a:avLst/>
        </a:prstGeom>
        <a:blipFill rotWithShape="0">
          <a:blip xmlns:r="http://schemas.openxmlformats.org/officeDocument/2006/relationships" r:embed="rId1"/>
          <a:stretch>
            <a:fillRect/>
          </a:stretch>
        </a:blip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8E5AF1-806A-4B4C-A860-715FA62EA95E}">
      <dsp:nvSpPr>
        <dsp:cNvPr id="0" name=""/>
        <dsp:cNvSpPr/>
      </dsp:nvSpPr>
      <dsp:spPr>
        <a:xfrm rot="16200000">
          <a:off x="-476548" y="1048890"/>
          <a:ext cx="1554206" cy="32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961" bIns="0" numCol="1" spcCol="1270" anchor="t" anchorCtr="0">
          <a:noAutofit/>
        </a:bodyPr>
        <a:lstStyle/>
        <a:p>
          <a:pPr lvl="0" algn="r" defTabSz="1022350">
            <a:lnSpc>
              <a:spcPct val="90000"/>
            </a:lnSpc>
            <a:spcBef>
              <a:spcPct val="0"/>
            </a:spcBef>
            <a:spcAft>
              <a:spcPct val="35000"/>
            </a:spcAft>
          </a:pPr>
          <a:endParaRPr lang="ru-RU" sz="2300" kern="1200" dirty="0"/>
        </a:p>
      </dsp:txBody>
      <dsp:txXfrm rot="16200000">
        <a:off x="-476548" y="1048890"/>
        <a:ext cx="1554206" cy="328774"/>
      </dsp:txXfrm>
    </dsp:sp>
    <dsp:sp modelId="{D2C560D5-FF45-455A-8F14-37896275F397}">
      <dsp:nvSpPr>
        <dsp:cNvPr id="0" name=""/>
        <dsp:cNvSpPr/>
      </dsp:nvSpPr>
      <dsp:spPr>
        <a:xfrm>
          <a:off x="544917" y="818866"/>
          <a:ext cx="1484102" cy="788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9961"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должностному лицу</a:t>
          </a:r>
          <a:endParaRPr lang="ru-RU" sz="1400" b="1" kern="1200" dirty="0"/>
        </a:p>
      </dsp:txBody>
      <dsp:txXfrm>
        <a:off x="544917" y="818866"/>
        <a:ext cx="1484102" cy="788822"/>
      </dsp:txXfrm>
    </dsp:sp>
    <dsp:sp modelId="{026032DD-D087-41CB-9887-8CD5D671F4DC}">
      <dsp:nvSpPr>
        <dsp:cNvPr id="0" name=""/>
        <dsp:cNvSpPr/>
      </dsp:nvSpPr>
      <dsp:spPr>
        <a:xfrm>
          <a:off x="136168" y="2191"/>
          <a:ext cx="657549" cy="65754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0C8B4D-837F-4B37-AB8B-8F09523B3BED}">
      <dsp:nvSpPr>
        <dsp:cNvPr id="0" name=""/>
        <dsp:cNvSpPr/>
      </dsp:nvSpPr>
      <dsp:spPr>
        <a:xfrm rot="16200000">
          <a:off x="1863258" y="1048890"/>
          <a:ext cx="1554206" cy="32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961" bIns="0" numCol="1" spcCol="1270" anchor="t" anchorCtr="0">
          <a:noAutofit/>
        </a:bodyPr>
        <a:lstStyle/>
        <a:p>
          <a:pPr lvl="0" algn="r" defTabSz="1022350">
            <a:lnSpc>
              <a:spcPct val="90000"/>
            </a:lnSpc>
            <a:spcBef>
              <a:spcPct val="0"/>
            </a:spcBef>
            <a:spcAft>
              <a:spcPct val="35000"/>
            </a:spcAft>
          </a:pPr>
          <a:endParaRPr lang="ru-RU" sz="2300" kern="1200"/>
        </a:p>
      </dsp:txBody>
      <dsp:txXfrm rot="16200000">
        <a:off x="1863258" y="1048890"/>
        <a:ext cx="1554206" cy="328774"/>
      </dsp:txXfrm>
    </dsp:sp>
    <dsp:sp modelId="{2A923BAE-8D0A-48B2-B92A-6E231E2E953B}">
      <dsp:nvSpPr>
        <dsp:cNvPr id="0" name=""/>
        <dsp:cNvSpPr/>
      </dsp:nvSpPr>
      <dsp:spPr>
        <a:xfrm>
          <a:off x="2586821" y="799609"/>
          <a:ext cx="2079907" cy="827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9961"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 </a:t>
          </a:r>
          <a:r>
            <a:rPr lang="ru-RU" sz="1400" b="1" kern="1200" dirty="0" smtClean="0"/>
            <a:t>иностранному должностному лицу</a:t>
          </a:r>
          <a:endParaRPr lang="ru-RU" sz="1400" b="1" kern="1200" dirty="0"/>
        </a:p>
      </dsp:txBody>
      <dsp:txXfrm>
        <a:off x="2586821" y="799609"/>
        <a:ext cx="2079907" cy="827335"/>
      </dsp:txXfrm>
    </dsp:sp>
    <dsp:sp modelId="{7200F471-2021-4A52-B090-FC484A3E764B}">
      <dsp:nvSpPr>
        <dsp:cNvPr id="0" name=""/>
        <dsp:cNvSpPr/>
      </dsp:nvSpPr>
      <dsp:spPr>
        <a:xfrm>
          <a:off x="2475974" y="2191"/>
          <a:ext cx="657549" cy="657549"/>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7F893-FFA9-47D3-B645-FDAB42F56BA5}">
      <dsp:nvSpPr>
        <dsp:cNvPr id="0" name=""/>
        <dsp:cNvSpPr/>
      </dsp:nvSpPr>
      <dsp:spPr>
        <a:xfrm rot="16200000">
          <a:off x="4500966" y="1048890"/>
          <a:ext cx="1554206" cy="328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9961" bIns="0" numCol="1" spcCol="1270" anchor="t" anchorCtr="0">
          <a:noAutofit/>
        </a:bodyPr>
        <a:lstStyle/>
        <a:p>
          <a:pPr lvl="0" algn="r" defTabSz="1022350">
            <a:lnSpc>
              <a:spcPct val="90000"/>
            </a:lnSpc>
            <a:spcBef>
              <a:spcPct val="0"/>
            </a:spcBef>
            <a:spcAft>
              <a:spcPct val="35000"/>
            </a:spcAft>
          </a:pPr>
          <a:endParaRPr lang="ru-RU" sz="2300" kern="1200" dirty="0"/>
        </a:p>
      </dsp:txBody>
      <dsp:txXfrm rot="16200000">
        <a:off x="4500966" y="1048890"/>
        <a:ext cx="1554206" cy="328774"/>
      </dsp:txXfrm>
    </dsp:sp>
    <dsp:sp modelId="{3360090C-B5F4-4B17-ACEB-5003A73AED03}">
      <dsp:nvSpPr>
        <dsp:cNvPr id="0" name=""/>
        <dsp:cNvSpPr/>
      </dsp:nvSpPr>
      <dsp:spPr>
        <a:xfrm>
          <a:off x="5377229" y="586854"/>
          <a:ext cx="1774508" cy="12528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89961" rIns="99568" bIns="99568"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t>должностному лицу публичной международной организации</a:t>
          </a:r>
          <a:endParaRPr lang="ru-RU" sz="1400" b="1" kern="1200" dirty="0"/>
        </a:p>
      </dsp:txBody>
      <dsp:txXfrm>
        <a:off x="5377229" y="586854"/>
        <a:ext cx="1774508" cy="1252846"/>
      </dsp:txXfrm>
    </dsp:sp>
    <dsp:sp modelId="{0BCFF548-7FB9-4DA0-B210-D076D108A404}">
      <dsp:nvSpPr>
        <dsp:cNvPr id="0" name=""/>
        <dsp:cNvSpPr/>
      </dsp:nvSpPr>
      <dsp:spPr>
        <a:xfrm>
          <a:off x="5113682" y="2191"/>
          <a:ext cx="657549" cy="657549"/>
        </a:xfrm>
        <a:prstGeom prst="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DB056-DC34-4324-A8D1-F889D350332A}">
      <dsp:nvSpPr>
        <dsp:cNvPr id="0" name=""/>
        <dsp:cNvSpPr/>
      </dsp:nvSpPr>
      <dsp:spPr>
        <a:xfrm rot="5400000">
          <a:off x="6500598" y="-2874344"/>
          <a:ext cx="47096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33400">
            <a:lnSpc>
              <a:spcPct val="90000"/>
            </a:lnSpc>
            <a:spcBef>
              <a:spcPct val="0"/>
            </a:spcBef>
            <a:spcAft>
              <a:spcPct val="15000"/>
            </a:spcAft>
            <a:buChar char="••"/>
          </a:pPr>
          <a:r>
            <a:rPr lang="ru-RU" sz="1200" b="0" kern="1200" dirty="0" smtClean="0"/>
            <a:t> в размере до пятисот тысяч рублей, </a:t>
          </a:r>
          <a:endParaRPr lang="ru-RU" sz="1200" kern="1200" dirty="0"/>
        </a:p>
        <a:p>
          <a:pPr marL="114300" lvl="1" indent="-114300" algn="l" defTabSz="533400">
            <a:lnSpc>
              <a:spcPct val="90000"/>
            </a:lnSpc>
            <a:spcBef>
              <a:spcPct val="0"/>
            </a:spcBef>
            <a:spcAft>
              <a:spcPct val="15000"/>
            </a:spcAft>
            <a:buChar char="••"/>
          </a:pPr>
          <a:r>
            <a:rPr lang="ru-RU" sz="1200" b="0" kern="1200" dirty="0" smtClean="0"/>
            <a:t>или в размере заработной платы или иного дохода осужденного за период до одного года, </a:t>
          </a:r>
          <a:endParaRPr lang="ru-RU" sz="1200" kern="1200" dirty="0"/>
        </a:p>
        <a:p>
          <a:pPr marL="114300" lvl="1" indent="-114300" algn="l" defTabSz="533400">
            <a:lnSpc>
              <a:spcPct val="90000"/>
            </a:lnSpc>
            <a:spcBef>
              <a:spcPct val="0"/>
            </a:spcBef>
            <a:spcAft>
              <a:spcPct val="15000"/>
            </a:spcAft>
            <a:buChar char="••"/>
          </a:pPr>
          <a:r>
            <a:rPr lang="ru-RU" sz="1200" b="0" kern="1200" dirty="0" smtClean="0"/>
            <a:t>или в размере от пятикратной до тридцатикратной суммы взятки </a:t>
          </a:r>
          <a:endParaRPr lang="ru-RU" sz="1200" kern="1200" dirty="0"/>
        </a:p>
      </dsp:txBody>
      <dsp:txXfrm rot="5400000">
        <a:off x="6500598" y="-2874344"/>
        <a:ext cx="470962" cy="6339840"/>
      </dsp:txXfrm>
    </dsp:sp>
    <dsp:sp modelId="{4EFC2B5C-1D7A-4649-8678-248E8A431DD2}">
      <dsp:nvSpPr>
        <dsp:cNvPr id="0" name=""/>
        <dsp:cNvSpPr/>
      </dsp:nvSpPr>
      <dsp:spPr>
        <a:xfrm>
          <a:off x="0" y="1223"/>
          <a:ext cx="3566160" cy="588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0" kern="1200" dirty="0" smtClean="0"/>
            <a:t>штрафом</a:t>
          </a:r>
          <a:endParaRPr lang="ru-RU" sz="2100" kern="1200" dirty="0"/>
        </a:p>
      </dsp:txBody>
      <dsp:txXfrm>
        <a:off x="0" y="1223"/>
        <a:ext cx="3566160" cy="588702"/>
      </dsp:txXfrm>
    </dsp:sp>
    <dsp:sp modelId="{5C229F64-9EA9-45A4-AF00-0FE5FF5716FD}">
      <dsp:nvSpPr>
        <dsp:cNvPr id="0" name=""/>
        <dsp:cNvSpPr/>
      </dsp:nvSpPr>
      <dsp:spPr>
        <a:xfrm rot="5400000">
          <a:off x="6500598" y="-2256206"/>
          <a:ext cx="47096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t>на срок до двух лет с лишением права занимать определенные должности или заниматься определенной деятельностью на срок до трех лет или без такового</a:t>
          </a:r>
          <a:endParaRPr lang="ru-RU" sz="1300" kern="1200" dirty="0"/>
        </a:p>
      </dsp:txBody>
      <dsp:txXfrm rot="5400000">
        <a:off x="6500598" y="-2256206"/>
        <a:ext cx="470962" cy="6339840"/>
      </dsp:txXfrm>
    </dsp:sp>
    <dsp:sp modelId="{10CC614D-41C7-46BF-A1A7-BC18E0B5769F}">
      <dsp:nvSpPr>
        <dsp:cNvPr id="0" name=""/>
        <dsp:cNvSpPr/>
      </dsp:nvSpPr>
      <dsp:spPr>
        <a:xfrm>
          <a:off x="0" y="619361"/>
          <a:ext cx="3566160" cy="588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0" kern="1200" dirty="0" smtClean="0"/>
            <a:t>исправительными работами</a:t>
          </a:r>
          <a:endParaRPr lang="ru-RU" sz="2100" kern="1200" dirty="0"/>
        </a:p>
      </dsp:txBody>
      <dsp:txXfrm>
        <a:off x="0" y="619361"/>
        <a:ext cx="3566160" cy="588702"/>
      </dsp:txXfrm>
    </dsp:sp>
    <dsp:sp modelId="{A4DD5FAC-39FC-4CEA-9958-E5EBA36766DB}">
      <dsp:nvSpPr>
        <dsp:cNvPr id="0" name=""/>
        <dsp:cNvSpPr/>
      </dsp:nvSpPr>
      <dsp:spPr>
        <a:xfrm rot="5400000">
          <a:off x="6500598" y="-1638069"/>
          <a:ext cx="47096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t>на </a:t>
          </a:r>
          <a:r>
            <a:rPr lang="ru-RU" sz="1300" b="0" kern="1200" dirty="0" smtClean="0"/>
            <a:t>срок до трех лет </a:t>
          </a:r>
          <a:endParaRPr lang="ru-RU" sz="1300" kern="1200" dirty="0"/>
        </a:p>
      </dsp:txBody>
      <dsp:txXfrm rot="5400000">
        <a:off x="6500598" y="-1638069"/>
        <a:ext cx="470962" cy="6339840"/>
      </dsp:txXfrm>
    </dsp:sp>
    <dsp:sp modelId="{35CCB4C0-BE63-4552-96BC-14802165BBFA}">
      <dsp:nvSpPr>
        <dsp:cNvPr id="0" name=""/>
        <dsp:cNvSpPr/>
      </dsp:nvSpPr>
      <dsp:spPr>
        <a:xfrm>
          <a:off x="0" y="1237499"/>
          <a:ext cx="3566160" cy="588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0" kern="1200" dirty="0" smtClean="0"/>
            <a:t>принудительными работами</a:t>
          </a:r>
          <a:endParaRPr lang="ru-RU" sz="2100" kern="1200" dirty="0"/>
        </a:p>
      </dsp:txBody>
      <dsp:txXfrm>
        <a:off x="0" y="1237499"/>
        <a:ext cx="3566160" cy="588702"/>
      </dsp:txXfrm>
    </dsp:sp>
    <dsp:sp modelId="{97D83D50-1AAB-4170-B6D4-73D1778E21DD}">
      <dsp:nvSpPr>
        <dsp:cNvPr id="0" name=""/>
        <dsp:cNvSpPr/>
      </dsp:nvSpPr>
      <dsp:spPr>
        <a:xfrm rot="5400000">
          <a:off x="6500598" y="-1019931"/>
          <a:ext cx="470962" cy="63398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t>на срок до двух лет со штрафом в размере от пятикратной до десятикратной суммы взятки или без такового </a:t>
          </a:r>
          <a:endParaRPr lang="ru-RU" sz="1300" kern="1200" dirty="0"/>
        </a:p>
      </dsp:txBody>
      <dsp:txXfrm rot="5400000">
        <a:off x="6500598" y="-1019931"/>
        <a:ext cx="470962" cy="6339840"/>
      </dsp:txXfrm>
    </dsp:sp>
    <dsp:sp modelId="{95031BA8-CAC8-4EC4-B570-9B4C9106147F}">
      <dsp:nvSpPr>
        <dsp:cNvPr id="0" name=""/>
        <dsp:cNvSpPr/>
      </dsp:nvSpPr>
      <dsp:spPr>
        <a:xfrm>
          <a:off x="0" y="1855637"/>
          <a:ext cx="3566160" cy="588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0" kern="1200" dirty="0" smtClean="0"/>
            <a:t>лишением свободы</a:t>
          </a:r>
          <a:endParaRPr lang="ru-RU" sz="2100" kern="1200" dirty="0"/>
        </a:p>
      </dsp:txBody>
      <dsp:txXfrm>
        <a:off x="0" y="1855637"/>
        <a:ext cx="3566160" cy="5887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24435C-C419-4833-BE80-0A63FDCCDE4B}">
      <dsp:nvSpPr>
        <dsp:cNvPr id="0" name=""/>
        <dsp:cNvSpPr/>
      </dsp:nvSpPr>
      <dsp:spPr>
        <a:xfrm rot="10800000">
          <a:off x="845715" y="729"/>
          <a:ext cx="2713654" cy="64880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105" tIns="53340" rIns="99568" bIns="53340" numCol="1" spcCol="1270" anchor="ctr" anchorCtr="0">
          <a:noAutofit/>
        </a:bodyPr>
        <a:lstStyle/>
        <a:p>
          <a:pPr lvl="0" algn="ctr" defTabSz="622300">
            <a:lnSpc>
              <a:spcPct val="90000"/>
            </a:lnSpc>
            <a:spcBef>
              <a:spcPct val="0"/>
            </a:spcBef>
            <a:spcAft>
              <a:spcPct val="35000"/>
            </a:spcAft>
          </a:pPr>
          <a:r>
            <a:rPr lang="ru-RU" sz="1400" b="1" kern="1200" dirty="0" smtClean="0"/>
            <a:t>Лично</a:t>
          </a:r>
          <a:endParaRPr lang="ru-RU" sz="1400" b="1" kern="1200" dirty="0"/>
        </a:p>
      </dsp:txBody>
      <dsp:txXfrm rot="10800000">
        <a:off x="845715" y="729"/>
        <a:ext cx="2713654" cy="648804"/>
      </dsp:txXfrm>
    </dsp:sp>
    <dsp:sp modelId="{4472FC98-8C96-4991-8480-08FA7E41729F}">
      <dsp:nvSpPr>
        <dsp:cNvPr id="0" name=""/>
        <dsp:cNvSpPr/>
      </dsp:nvSpPr>
      <dsp:spPr>
        <a:xfrm>
          <a:off x="521313" y="729"/>
          <a:ext cx="648804" cy="648804"/>
        </a:xfrm>
        <a:prstGeom prst="ellipse">
          <a:avLst/>
        </a:prstGeom>
        <a:blipFill rotWithShape="0">
          <a:blip xmlns:r="http://schemas.openxmlformats.org/officeDocument/2006/relationships" r:embed="rId1"/>
          <a:stretch>
            <a:fillRect/>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28A26F39-D4D2-4B5D-A3B7-876D18BA4591}">
      <dsp:nvSpPr>
        <dsp:cNvPr id="0" name=""/>
        <dsp:cNvSpPr/>
      </dsp:nvSpPr>
      <dsp:spPr>
        <a:xfrm rot="10800000">
          <a:off x="845715" y="824422"/>
          <a:ext cx="2713654" cy="64880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105" tIns="45720" rIns="85344" bIns="45720" numCol="1" spcCol="1270" anchor="ctr" anchorCtr="0">
          <a:noAutofit/>
        </a:bodyPr>
        <a:lstStyle/>
        <a:p>
          <a:pPr lvl="0" algn="ctr" defTabSz="533400">
            <a:lnSpc>
              <a:spcPct val="90000"/>
            </a:lnSpc>
            <a:spcBef>
              <a:spcPct val="0"/>
            </a:spcBef>
            <a:spcAft>
              <a:spcPct val="35000"/>
            </a:spcAft>
          </a:pPr>
          <a:r>
            <a:rPr lang="ru-RU" sz="1200" kern="1200" dirty="0" smtClean="0"/>
            <a:t>Через посредника (в том числе когда взятка по указанию лица передается иному физическому или юридическому лицу)</a:t>
          </a:r>
          <a:endParaRPr lang="ru-RU" sz="1200" kern="1200" dirty="0"/>
        </a:p>
      </dsp:txBody>
      <dsp:txXfrm rot="10800000">
        <a:off x="845715" y="824422"/>
        <a:ext cx="2713654" cy="648804"/>
      </dsp:txXfrm>
    </dsp:sp>
    <dsp:sp modelId="{E6A6B17D-F688-47D5-A4E2-AD65684B4611}">
      <dsp:nvSpPr>
        <dsp:cNvPr id="0" name=""/>
        <dsp:cNvSpPr/>
      </dsp:nvSpPr>
      <dsp:spPr>
        <a:xfrm>
          <a:off x="521313" y="824422"/>
          <a:ext cx="648804" cy="648804"/>
        </a:xfrm>
        <a:prstGeom prst="ellipse">
          <a:avLst/>
        </a:prstGeom>
        <a:blipFill rotWithShape="0">
          <a:blip xmlns:r="http://schemas.openxmlformats.org/officeDocument/2006/relationships" r:embed="rId2"/>
          <a:stretch>
            <a:fillRect/>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DB056-DC34-4324-A8D1-F889D350332A}">
      <dsp:nvSpPr>
        <dsp:cNvPr id="0" name=""/>
        <dsp:cNvSpPr/>
      </dsp:nvSpPr>
      <dsp:spPr>
        <a:xfrm rot="5400000">
          <a:off x="6070144" y="-2595432"/>
          <a:ext cx="666767" cy="60268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0" kern="1200" dirty="0" smtClean="0"/>
            <a:t>в размере до одного миллиона рублей, </a:t>
          </a:r>
          <a:endParaRPr lang="ru-RU" sz="1100" kern="1200" dirty="0"/>
        </a:p>
        <a:p>
          <a:pPr marL="57150" lvl="1" indent="-57150" algn="l" defTabSz="488950">
            <a:lnSpc>
              <a:spcPct val="90000"/>
            </a:lnSpc>
            <a:spcBef>
              <a:spcPct val="0"/>
            </a:spcBef>
            <a:spcAft>
              <a:spcPct val="15000"/>
            </a:spcAft>
            <a:buChar char="••"/>
          </a:pPr>
          <a:r>
            <a:rPr lang="ru-RU" sz="1100" b="0" kern="1200" dirty="0" smtClean="0"/>
            <a:t>или в размере заработной платы или иного дохода осужденного за период до двух лет, </a:t>
          </a:r>
          <a:endParaRPr lang="ru-RU" sz="1100" kern="1200" dirty="0"/>
        </a:p>
        <a:p>
          <a:pPr marL="57150" lvl="1" indent="-57150" algn="l" defTabSz="488950">
            <a:lnSpc>
              <a:spcPct val="90000"/>
            </a:lnSpc>
            <a:spcBef>
              <a:spcPct val="0"/>
            </a:spcBef>
            <a:spcAft>
              <a:spcPct val="15000"/>
            </a:spcAft>
            <a:buChar char="••"/>
          </a:pPr>
          <a:r>
            <a:rPr lang="ru-RU" sz="1100" b="0" kern="1200" dirty="0" smtClean="0"/>
            <a:t>или в размере от десятикратной до сорокакратной суммы взятки </a:t>
          </a:r>
          <a:endParaRPr lang="ru-RU" sz="1100" kern="1200" dirty="0"/>
        </a:p>
      </dsp:txBody>
      <dsp:txXfrm rot="5400000">
        <a:off x="6070144" y="-2595432"/>
        <a:ext cx="666767" cy="6026850"/>
      </dsp:txXfrm>
    </dsp:sp>
    <dsp:sp modelId="{4EFC2B5C-1D7A-4649-8678-248E8A431DD2}">
      <dsp:nvSpPr>
        <dsp:cNvPr id="0" name=""/>
        <dsp:cNvSpPr/>
      </dsp:nvSpPr>
      <dsp:spPr>
        <a:xfrm>
          <a:off x="0" y="1262"/>
          <a:ext cx="3390103" cy="833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b="0" kern="1200" dirty="0" smtClean="0"/>
            <a:t>штрафом</a:t>
          </a:r>
          <a:endParaRPr lang="ru-RU" sz="2300" kern="1200" dirty="0"/>
        </a:p>
      </dsp:txBody>
      <dsp:txXfrm>
        <a:off x="0" y="1262"/>
        <a:ext cx="3390103" cy="833459"/>
      </dsp:txXfrm>
    </dsp:sp>
    <dsp:sp modelId="{5C229F64-9EA9-45A4-AF00-0FE5FF5716FD}">
      <dsp:nvSpPr>
        <dsp:cNvPr id="0" name=""/>
        <dsp:cNvSpPr/>
      </dsp:nvSpPr>
      <dsp:spPr>
        <a:xfrm rot="5400000">
          <a:off x="6070144" y="-1720299"/>
          <a:ext cx="666767" cy="60268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0" kern="1200" dirty="0" smtClean="0"/>
            <a:t>на срок от одного года до двух лет с лишением права занимать определенные должности или заниматься определенной деятельностью на срок от одного года до трех лет или без такового </a:t>
          </a:r>
          <a:endParaRPr lang="ru-RU" sz="1100" kern="1200" dirty="0"/>
        </a:p>
      </dsp:txBody>
      <dsp:txXfrm rot="5400000">
        <a:off x="6070144" y="-1720299"/>
        <a:ext cx="666767" cy="6026850"/>
      </dsp:txXfrm>
    </dsp:sp>
    <dsp:sp modelId="{10CC614D-41C7-46BF-A1A7-BC18E0B5769F}">
      <dsp:nvSpPr>
        <dsp:cNvPr id="0" name=""/>
        <dsp:cNvSpPr/>
      </dsp:nvSpPr>
      <dsp:spPr>
        <a:xfrm>
          <a:off x="0" y="876395"/>
          <a:ext cx="3390103" cy="833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b="0" kern="1200" dirty="0" smtClean="0"/>
            <a:t>исправительными работами</a:t>
          </a:r>
          <a:endParaRPr lang="ru-RU" sz="2300" kern="1200" dirty="0"/>
        </a:p>
      </dsp:txBody>
      <dsp:txXfrm>
        <a:off x="0" y="876395"/>
        <a:ext cx="3390103" cy="833459"/>
      </dsp:txXfrm>
    </dsp:sp>
    <dsp:sp modelId="{97D83D50-1AAB-4170-B6D4-73D1778E21DD}">
      <dsp:nvSpPr>
        <dsp:cNvPr id="0" name=""/>
        <dsp:cNvSpPr/>
      </dsp:nvSpPr>
      <dsp:spPr>
        <a:xfrm rot="5400000">
          <a:off x="6070144" y="-845166"/>
          <a:ext cx="666767" cy="60268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0" kern="1200" dirty="0" smtClean="0"/>
            <a:t>на срок до пяти лет со штрафом в размере от пятикратной до пятнадцатикратной суммы взятки или без такового</a:t>
          </a:r>
          <a:endParaRPr lang="ru-RU" sz="1100" kern="1200" dirty="0"/>
        </a:p>
      </dsp:txBody>
      <dsp:txXfrm rot="5400000">
        <a:off x="6070144" y="-845166"/>
        <a:ext cx="666767" cy="6026850"/>
      </dsp:txXfrm>
    </dsp:sp>
    <dsp:sp modelId="{95031BA8-CAC8-4EC4-B570-9B4C9106147F}">
      <dsp:nvSpPr>
        <dsp:cNvPr id="0" name=""/>
        <dsp:cNvSpPr/>
      </dsp:nvSpPr>
      <dsp:spPr>
        <a:xfrm>
          <a:off x="0" y="1751528"/>
          <a:ext cx="3390103" cy="833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b="0" kern="1200" dirty="0" smtClean="0"/>
            <a:t>лишением свободы</a:t>
          </a:r>
          <a:endParaRPr lang="ru-RU" sz="2300" kern="1200" dirty="0"/>
        </a:p>
      </dsp:txBody>
      <dsp:txXfrm>
        <a:off x="0" y="1751528"/>
        <a:ext cx="3390103" cy="83345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DA92B-FEC5-4203-8C21-F84D1506EBFD}">
      <dsp:nvSpPr>
        <dsp:cNvPr id="0" name=""/>
        <dsp:cNvSpPr/>
      </dsp:nvSpPr>
      <dsp:spPr>
        <a:xfrm>
          <a:off x="3068113" y="651007"/>
          <a:ext cx="2437265" cy="16256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ru-RU" sz="1200" b="0" kern="1200" dirty="0" smtClean="0"/>
            <a:t>сумма денег, стоимость ценных бумаг, иного имущества, услуг имущественного характера, иных имущественных прав, </a:t>
          </a:r>
          <a:r>
            <a:rPr lang="ru-RU" sz="1200" b="0" kern="1200" dirty="0" smtClean="0">
              <a:solidFill>
                <a:srgbClr val="FF0000"/>
              </a:solidFill>
            </a:rPr>
            <a:t>превышающие двадцать пять тысяч рублей </a:t>
          </a:r>
          <a:endParaRPr lang="ru-RU" sz="1200" kern="1200" dirty="0">
            <a:solidFill>
              <a:srgbClr val="FF0000"/>
            </a:solidFill>
          </a:endParaRPr>
        </a:p>
      </dsp:txBody>
      <dsp:txXfrm>
        <a:off x="3458075" y="651007"/>
        <a:ext cx="2047302" cy="1625656"/>
      </dsp:txXfrm>
    </dsp:sp>
    <dsp:sp modelId="{FE6F2C29-D166-467D-95B6-20518912F06B}">
      <dsp:nvSpPr>
        <dsp:cNvPr id="0" name=""/>
        <dsp:cNvSpPr/>
      </dsp:nvSpPr>
      <dsp:spPr>
        <a:xfrm>
          <a:off x="1768238" y="178486"/>
          <a:ext cx="1624843" cy="1624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u-RU" sz="1400" b="1" kern="1200" dirty="0" smtClean="0"/>
            <a:t>В значительном размере</a:t>
          </a:r>
          <a:endParaRPr lang="ru-RU" sz="1400" b="1" kern="1200" dirty="0"/>
        </a:p>
      </dsp:txBody>
      <dsp:txXfrm>
        <a:off x="1768238" y="178486"/>
        <a:ext cx="1624843" cy="162484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F7A208-192C-49B1-9B7F-DC3582EA5BEB}">
      <dsp:nvSpPr>
        <dsp:cNvPr id="0" name=""/>
        <dsp:cNvSpPr/>
      </dsp:nvSpPr>
      <dsp:spPr>
        <a:xfrm>
          <a:off x="3062943" y="118"/>
          <a:ext cx="3553881" cy="1607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300" kern="1200" dirty="0"/>
        </a:p>
      </dsp:txBody>
      <dsp:txXfrm>
        <a:off x="3062943" y="118"/>
        <a:ext cx="3553881" cy="1607363"/>
      </dsp:txXfrm>
    </dsp:sp>
    <dsp:sp modelId="{CCA2BD64-689C-44B8-AD0D-611866D38C42}">
      <dsp:nvSpPr>
        <dsp:cNvPr id="0" name=""/>
        <dsp:cNvSpPr/>
      </dsp:nvSpPr>
      <dsp:spPr>
        <a:xfrm>
          <a:off x="1312524" y="118"/>
          <a:ext cx="1591290" cy="1607363"/>
        </a:xfrm>
        <a:prstGeom prst="rect">
          <a:avLst/>
        </a:prstGeom>
        <a:blipFill rotWithShape="0">
          <a:blip xmlns:r="http://schemas.openxmlformats.org/officeDocument/2006/relationships" r:embed="rId1"/>
          <a:stretch>
            <a:fillRect/>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39439-4904-4EB4-985B-DE0932FA20FC}">
      <dsp:nvSpPr>
        <dsp:cNvPr id="0" name=""/>
        <dsp:cNvSpPr/>
      </dsp:nvSpPr>
      <dsp:spPr>
        <a:xfrm>
          <a:off x="1312524" y="1872697"/>
          <a:ext cx="3553881" cy="16073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kern="1200" dirty="0" smtClean="0"/>
            <a:t>за совершение заведомо незаконных действий (бездействие) </a:t>
          </a:r>
          <a:endParaRPr lang="ru-RU" sz="2400" kern="1200" dirty="0"/>
        </a:p>
      </dsp:txBody>
      <dsp:txXfrm>
        <a:off x="1312524" y="1872697"/>
        <a:ext cx="3553881" cy="1607363"/>
      </dsp:txXfrm>
    </dsp:sp>
    <dsp:sp modelId="{3AAA3CDB-9AFC-49D2-B86C-BC2A460BC85D}">
      <dsp:nvSpPr>
        <dsp:cNvPr id="0" name=""/>
        <dsp:cNvSpPr/>
      </dsp:nvSpPr>
      <dsp:spPr>
        <a:xfrm>
          <a:off x="5025534" y="1872697"/>
          <a:ext cx="1591290" cy="1607363"/>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ADB056-DC34-4324-A8D1-F889D350332A}">
      <dsp:nvSpPr>
        <dsp:cNvPr id="0" name=""/>
        <dsp:cNvSpPr/>
      </dsp:nvSpPr>
      <dsp:spPr>
        <a:xfrm rot="5400000">
          <a:off x="5596605" y="-2236205"/>
          <a:ext cx="1019895" cy="57473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до одного миллиона пятисот тысяч рублей, </a:t>
          </a:r>
          <a:endParaRPr lang="ru-RU" sz="1100" b="1" kern="1200" dirty="0"/>
        </a:p>
        <a:p>
          <a:pPr marL="57150" lvl="1" indent="-57150" algn="l" defTabSz="488950">
            <a:lnSpc>
              <a:spcPct val="90000"/>
            </a:lnSpc>
            <a:spcBef>
              <a:spcPct val="0"/>
            </a:spcBef>
            <a:spcAft>
              <a:spcPct val="15000"/>
            </a:spcAft>
            <a:buChar char="••"/>
          </a:pPr>
          <a:r>
            <a:rPr lang="ru-RU" sz="1100" b="1" kern="1200" dirty="0" smtClean="0"/>
            <a:t>или в размере заработной платы или иного дохода осужденного за период до двух лет, </a:t>
          </a:r>
          <a:endParaRPr lang="ru-RU" sz="1100" b="1" kern="1200" dirty="0"/>
        </a:p>
        <a:p>
          <a:pPr marL="57150" lvl="1" indent="-57150" algn="l" defTabSz="488950">
            <a:lnSpc>
              <a:spcPct val="90000"/>
            </a:lnSpc>
            <a:spcBef>
              <a:spcPct val="0"/>
            </a:spcBef>
            <a:spcAft>
              <a:spcPct val="15000"/>
            </a:spcAft>
            <a:buChar char="••"/>
          </a:pPr>
          <a:r>
            <a:rPr lang="ru-RU" sz="1100" b="1" kern="1200" dirty="0" smtClean="0"/>
            <a:t>или в размере от тридцатикратной до шестидесятикратной суммы взятки с лишением права занимать определенные должности или заниматься определенной деятельностью на срок до пяти лет или без такового </a:t>
          </a:r>
          <a:endParaRPr lang="ru-RU" sz="1100" b="1" kern="1200" dirty="0"/>
        </a:p>
      </dsp:txBody>
      <dsp:txXfrm rot="5400000">
        <a:off x="5596605" y="-2236205"/>
        <a:ext cx="1019895" cy="5747344"/>
      </dsp:txXfrm>
    </dsp:sp>
    <dsp:sp modelId="{4EFC2B5C-1D7A-4649-8678-248E8A431DD2}">
      <dsp:nvSpPr>
        <dsp:cNvPr id="0" name=""/>
        <dsp:cNvSpPr/>
      </dsp:nvSpPr>
      <dsp:spPr>
        <a:xfrm>
          <a:off x="0" y="31"/>
          <a:ext cx="3232881" cy="1274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0" kern="1200" dirty="0" smtClean="0"/>
            <a:t>штрафом</a:t>
          </a:r>
          <a:endParaRPr lang="ru-RU" sz="3600" kern="1200" dirty="0"/>
        </a:p>
      </dsp:txBody>
      <dsp:txXfrm>
        <a:off x="0" y="31"/>
        <a:ext cx="3232881" cy="1274869"/>
      </dsp:txXfrm>
    </dsp:sp>
    <dsp:sp modelId="{97D83D50-1AAB-4170-B6D4-73D1778E21DD}">
      <dsp:nvSpPr>
        <dsp:cNvPr id="0" name=""/>
        <dsp:cNvSpPr/>
      </dsp:nvSpPr>
      <dsp:spPr>
        <a:xfrm rot="5400000">
          <a:off x="5596605" y="-897592"/>
          <a:ext cx="1019895" cy="57473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на срок до восьми лет со штрафом в размере до тридцатикратной суммы взятки или без такового и с лишением права занимать определенные должности или заниматься определенной деятельностью на срок до пяти лет или без такового </a:t>
          </a:r>
          <a:endParaRPr lang="ru-RU" sz="1100" b="1" kern="1200" dirty="0"/>
        </a:p>
      </dsp:txBody>
      <dsp:txXfrm rot="5400000">
        <a:off x="5596605" y="-897592"/>
        <a:ext cx="1019895" cy="5747344"/>
      </dsp:txXfrm>
    </dsp:sp>
    <dsp:sp modelId="{95031BA8-CAC8-4EC4-B570-9B4C9106147F}">
      <dsp:nvSpPr>
        <dsp:cNvPr id="0" name=""/>
        <dsp:cNvSpPr/>
      </dsp:nvSpPr>
      <dsp:spPr>
        <a:xfrm>
          <a:off x="0" y="1338644"/>
          <a:ext cx="3232881" cy="12748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0" kern="1200" dirty="0" smtClean="0"/>
            <a:t>лишением свободы</a:t>
          </a:r>
          <a:endParaRPr lang="ru-RU" sz="3600" kern="1200" dirty="0"/>
        </a:p>
      </dsp:txBody>
      <dsp:txXfrm>
        <a:off x="0" y="1338644"/>
        <a:ext cx="3232881" cy="127486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301774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22423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1"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37"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216654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426230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0" y="1709738"/>
            <a:ext cx="8543925"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75880" y="4589465"/>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311518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313117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9" y="365126"/>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82329" y="2505076"/>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14914" y="2505076"/>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174035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327798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19104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9" y="457200"/>
            <a:ext cx="3194942"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11341"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29" y="2057400"/>
            <a:ext cx="319494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322596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29" y="457200"/>
            <a:ext cx="3194942"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11341"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82329" y="2057400"/>
            <a:ext cx="319494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3958685-7961-49E7-9B31-C115C73EFA9C}" type="datetimeFigureOut">
              <a:rPr lang="ru-RU" smtClean="0"/>
              <a:pPr/>
              <a:t>10.11.2023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25142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9"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58685-7961-49E7-9B31-C115C73EFA9C}" type="datetimeFigureOut">
              <a:rPr lang="ru-RU" smtClean="0"/>
              <a:pPr/>
              <a:t>10.11.2023</a:t>
            </a:fld>
            <a:endParaRPr lang="ru-RU"/>
          </a:p>
        </p:txBody>
      </p:sp>
      <p:sp>
        <p:nvSpPr>
          <p:cNvPr id="5" name="Нижний колонтитул 4"/>
          <p:cNvSpPr>
            <a:spLocks noGrp="1"/>
          </p:cNvSpPr>
          <p:nvPr>
            <p:ph type="ftr" sz="quarter" idx="3"/>
          </p:nvPr>
        </p:nvSpPr>
        <p:spPr>
          <a:xfrm>
            <a:off x="3281364"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E29D2-FBA9-40A6-888B-E1A587ADF337}" type="slidenum">
              <a:rPr lang="ru-RU" smtClean="0"/>
              <a:pPr/>
              <a:t>‹#›</a:t>
            </a:fld>
            <a:endParaRPr lang="ru-RU"/>
          </a:p>
        </p:txBody>
      </p:sp>
    </p:spTree>
    <p:extLst>
      <p:ext uri="{BB962C8B-B14F-4D97-AF65-F5344CB8AC3E}">
        <p14:creationId xmlns="" xmlns:p14="http://schemas.microsoft.com/office/powerpoint/2010/main" val="25229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2.jpeg"/><Relationship Id="rId16" Type="http://schemas.openxmlformats.org/officeDocument/2006/relationships/diagramColors" Target="../diagrams/colors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2.jpeg"/><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image" Target="../media/image2.jpeg"/><Relationship Id="rId16"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RdW7VicRFY.jpg"/>
          <p:cNvPicPr>
            <a:picLocks noGrp="1" noChangeAspect="1"/>
          </p:cNvPicPr>
          <p:nvPr>
            <p:ph idx="1"/>
          </p:nvPr>
        </p:nvPicPr>
        <p:blipFill>
          <a:blip r:embed="rId2" cstate="print"/>
          <a:srcRect r="8347" b="2469"/>
          <a:stretch>
            <a:fillRect/>
          </a:stretch>
        </p:blipFill>
        <p:spPr>
          <a:xfrm>
            <a:off x="0" y="-1"/>
            <a:ext cx="9904646" cy="593677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graphicFrame>
        <p:nvGraphicFramePr>
          <p:cNvPr id="4" name="Объект 3"/>
          <p:cNvGraphicFramePr>
            <a:graphicFrameLocks noGrp="1"/>
          </p:cNvGraphicFramePr>
          <p:nvPr>
            <p:ph idx="1"/>
            <p:extLst>
              <p:ext uri="{D42A27DB-BD31-4B8C-83A1-F6EECF244321}">
                <p14:modId xmlns="" xmlns:p14="http://schemas.microsoft.com/office/powerpoint/2010/main" val="1051572238"/>
              </p:ext>
            </p:extLst>
          </p:nvPr>
        </p:nvGraphicFramePr>
        <p:xfrm>
          <a:off x="1692322" y="-764274"/>
          <a:ext cx="6878471" cy="3971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 xmlns:p14="http://schemas.microsoft.com/office/powerpoint/2010/main" val="2758878031"/>
              </p:ext>
            </p:extLst>
          </p:nvPr>
        </p:nvGraphicFramePr>
        <p:xfrm>
          <a:off x="1692322" y="2822604"/>
          <a:ext cx="6919415" cy="38716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Крест 6"/>
          <p:cNvSpPr/>
          <p:nvPr/>
        </p:nvSpPr>
        <p:spPr>
          <a:xfrm>
            <a:off x="4701654" y="2210937"/>
            <a:ext cx="914400" cy="914400"/>
          </a:xfrm>
          <a:prstGeom prst="plus">
            <a:avLst>
              <a:gd name="adj" fmla="val 3992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59413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sp>
        <p:nvSpPr>
          <p:cNvPr id="4" name="Прямоугольник 3"/>
          <p:cNvSpPr/>
          <p:nvPr/>
        </p:nvSpPr>
        <p:spPr>
          <a:xfrm>
            <a:off x="725796" y="1602559"/>
            <a:ext cx="8311121" cy="1754326"/>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Уголовная ответственность</a:t>
            </a: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за дачу взятки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Прямоугольник 4"/>
          <p:cNvSpPr/>
          <p:nvPr/>
        </p:nvSpPr>
        <p:spPr>
          <a:xfrm>
            <a:off x="1819417" y="3562065"/>
            <a:ext cx="6010874"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Статья 291 УК РФ</a:t>
            </a:r>
          </a:p>
        </p:txBody>
      </p:sp>
      <p:sp>
        <p:nvSpPr>
          <p:cNvPr id="6" name="Прямоугольник 5"/>
          <p:cNvSpPr/>
          <p:nvPr/>
        </p:nvSpPr>
        <p:spPr>
          <a:xfrm>
            <a:off x="2179579" y="4349803"/>
            <a:ext cx="5500288" cy="369332"/>
          </a:xfrm>
          <a:prstGeom prst="rect">
            <a:avLst/>
          </a:prstGeom>
        </p:spPr>
        <p:txBody>
          <a:bodyPr wrap="none">
            <a:spAutoFit/>
          </a:bodyPr>
          <a:lstStyle/>
          <a:p>
            <a:r>
              <a:rPr lang="ru-RU" dirty="0" smtClean="0">
                <a:solidFill>
                  <a:schemeClr val="accent1">
                    <a:lumMod val="75000"/>
                  </a:schemeClr>
                </a:solidFill>
                <a:effectLst>
                  <a:outerShdw blurRad="38100" dist="38100" dir="2700000" algn="tl">
                    <a:srgbClr val="000000">
                      <a:alpha val="43137"/>
                    </a:srgbClr>
                  </a:outerShdw>
                </a:effectLst>
              </a:rPr>
              <a:t>(в ред. Федерального закона от 03.07.2016 № 324-ФЗ)</a:t>
            </a:r>
            <a:endParaRPr lang="ru-RU" dirty="0">
              <a:solidFill>
                <a:schemeClr val="accent1">
                  <a:lumMod val="75000"/>
                </a:schemeClr>
              </a:solidFill>
              <a:effectLst>
                <a:outerShdw blurRad="38100" dist="38100" dir="2700000" algn="tl">
                  <a:srgbClr val="000000">
                    <a:alpha val="43137"/>
                  </a:srgbClr>
                </a:outerShdw>
              </a:effectLst>
            </a:endParaRPr>
          </a:p>
        </p:txBody>
      </p:sp>
      <p:pic>
        <p:nvPicPr>
          <p:cNvPr id="10" name="Рисунок 9" descr="23.png"/>
          <p:cNvPicPr>
            <a:picLocks noChangeAspect="1"/>
          </p:cNvPicPr>
          <p:nvPr/>
        </p:nvPicPr>
        <p:blipFill>
          <a:blip r:embed="rId3" cstate="print"/>
          <a:srcRect l="4591" t="5602" r="25982" b="33"/>
          <a:stretch>
            <a:fillRect/>
          </a:stretch>
        </p:blipFill>
        <p:spPr>
          <a:xfrm>
            <a:off x="4476466" y="0"/>
            <a:ext cx="695785" cy="750626"/>
          </a:xfrm>
          <a:prstGeom prst="rect">
            <a:avLst/>
          </a:prstGeom>
        </p:spPr>
      </p:pic>
      <p:sp>
        <p:nvSpPr>
          <p:cNvPr id="11" name="Прямоугольник 10"/>
          <p:cNvSpPr/>
          <p:nvPr/>
        </p:nvSpPr>
        <p:spPr>
          <a:xfrm>
            <a:off x="342613" y="838285"/>
            <a:ext cx="9347298" cy="400110"/>
          </a:xfrm>
          <a:prstGeom prst="rect">
            <a:avLst/>
          </a:prstGeom>
          <a:noFill/>
        </p:spPr>
        <p:txBody>
          <a:bodyPr wrap="square" lIns="91440" tIns="45720" rIns="91440" bIns="45720">
            <a:spAutoFit/>
          </a:bodyPr>
          <a:lstStyle/>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Прокуратура Чемальского района Республики Алтай</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 xmlns:p14="http://schemas.microsoft.com/office/powerpoint/2010/main" val="44953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graphicFrame>
        <p:nvGraphicFramePr>
          <p:cNvPr id="4" name="Содержимое 3"/>
          <p:cNvGraphicFramePr>
            <a:graphicFrameLocks noGrp="1"/>
          </p:cNvGraphicFramePr>
          <p:nvPr>
            <p:ph idx="1"/>
          </p:nvPr>
        </p:nvGraphicFramePr>
        <p:xfrm>
          <a:off x="1828800" y="791570"/>
          <a:ext cx="7030232" cy="4443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nvGraphicFramePr>
        <p:xfrm>
          <a:off x="805217" y="5227093"/>
          <a:ext cx="8175009" cy="1808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Прямоугольник 7"/>
          <p:cNvSpPr/>
          <p:nvPr/>
        </p:nvSpPr>
        <p:spPr>
          <a:xfrm>
            <a:off x="2406607" y="0"/>
            <a:ext cx="5256568" cy="923330"/>
          </a:xfrm>
          <a:prstGeom prst="rect">
            <a:avLst/>
          </a:prstGeom>
          <a:noFill/>
        </p:spPr>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Признаки взятки</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 xmlns:p14="http://schemas.microsoft.com/office/powerpoint/2010/main" val="427962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graphicFrame>
        <p:nvGraphicFramePr>
          <p:cNvPr id="4" name="Схема 3"/>
          <p:cNvGraphicFramePr/>
          <p:nvPr>
            <p:extLst>
              <p:ext uri="{D42A27DB-BD31-4B8C-83A1-F6EECF244321}">
                <p14:modId xmlns="" xmlns:p14="http://schemas.microsoft.com/office/powerpoint/2010/main" val="2004840211"/>
              </p:ext>
            </p:extLst>
          </p:nvPr>
        </p:nvGraphicFramePr>
        <p:xfrm>
          <a:off x="1583139" y="2442948"/>
          <a:ext cx="7287906" cy="199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 xmlns:p14="http://schemas.microsoft.com/office/powerpoint/2010/main" val="3953950898"/>
              </p:ext>
            </p:extLst>
          </p:nvPr>
        </p:nvGraphicFramePr>
        <p:xfrm>
          <a:off x="1" y="4412436"/>
          <a:ext cx="9906000" cy="2445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Прямоугольник 6"/>
          <p:cNvSpPr/>
          <p:nvPr/>
        </p:nvSpPr>
        <p:spPr>
          <a:xfrm>
            <a:off x="2938501" y="0"/>
            <a:ext cx="4009816" cy="523220"/>
          </a:xfrm>
          <a:prstGeom prst="rect">
            <a:avLst/>
          </a:prstGeom>
          <a:noFill/>
        </p:spPr>
        <p:txBody>
          <a:bodyPr wrap="none" lIns="91440" tIns="45720" rIns="91440" bIns="45720">
            <a:spAutoFit/>
          </a:bodyPr>
          <a:lstStyle/>
          <a:p>
            <a:pPr algn="ctr"/>
            <a:r>
              <a:rPr lang="ru-RU"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Часть 1 статьи 291 УК РФ</a:t>
            </a:r>
            <a:endParaRPr lang="ru-RU"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8" name="Схема 7"/>
          <p:cNvGraphicFramePr/>
          <p:nvPr/>
        </p:nvGraphicFramePr>
        <p:xfrm>
          <a:off x="2743197" y="1037231"/>
          <a:ext cx="4080683" cy="14739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Скругленный прямоугольник 9"/>
          <p:cNvSpPr/>
          <p:nvPr/>
        </p:nvSpPr>
        <p:spPr>
          <a:xfrm>
            <a:off x="3179928" y="532263"/>
            <a:ext cx="3384645" cy="395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Дача взятки</a:t>
            </a:r>
            <a:endParaRPr lang="ru-RU" b="1" dirty="0"/>
          </a:p>
        </p:txBody>
      </p:sp>
      <p:sp>
        <p:nvSpPr>
          <p:cNvPr id="11" name="Прямоугольник 10"/>
          <p:cNvSpPr/>
          <p:nvPr/>
        </p:nvSpPr>
        <p:spPr>
          <a:xfrm>
            <a:off x="3867527" y="4059156"/>
            <a:ext cx="23074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rPr>
              <a:t>НАКАЗЫВАЕТСЯ</a:t>
            </a:r>
            <a:endParaRPr lang="ru-RU" sz="2400" b="1" cap="none" spc="0" dirty="0">
              <a:ln w="11430"/>
              <a:solidFill>
                <a:srgbClr val="FF0000"/>
              </a:solidFill>
              <a:effectLst>
                <a:outerShdw blurRad="50800" dist="39000" dir="5460000" algn="tl">
                  <a:srgbClr val="000000">
                    <a:alpha val="38000"/>
                  </a:srgbClr>
                </a:outerShdw>
              </a:effectLst>
            </a:endParaRPr>
          </a:p>
        </p:txBody>
      </p:sp>
      <p:cxnSp>
        <p:nvCxnSpPr>
          <p:cNvPr id="13" name="Прямая со стрелкой 12"/>
          <p:cNvCxnSpPr/>
          <p:nvPr/>
        </p:nvCxnSpPr>
        <p:spPr>
          <a:xfrm flipH="1">
            <a:off x="2756848" y="2674961"/>
            <a:ext cx="696036" cy="42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036024" y="2565779"/>
            <a:ext cx="13648" cy="5595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991367" y="2593075"/>
            <a:ext cx="627797" cy="4503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421851" y="4782488"/>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
        <p:nvSpPr>
          <p:cNvPr id="14" name="Прямоугольник 13"/>
          <p:cNvSpPr/>
          <p:nvPr/>
        </p:nvSpPr>
        <p:spPr>
          <a:xfrm>
            <a:off x="1367261" y="5423931"/>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
        <p:nvSpPr>
          <p:cNvPr id="16" name="Прямоугольник 15"/>
          <p:cNvSpPr/>
          <p:nvPr/>
        </p:nvSpPr>
        <p:spPr>
          <a:xfrm>
            <a:off x="1394556" y="5983490"/>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62856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sp>
        <p:nvSpPr>
          <p:cNvPr id="7" name="Прямоугольник 6"/>
          <p:cNvSpPr/>
          <p:nvPr/>
        </p:nvSpPr>
        <p:spPr>
          <a:xfrm>
            <a:off x="1820830" y="0"/>
            <a:ext cx="5633145" cy="707886"/>
          </a:xfrm>
          <a:prstGeom prst="rect">
            <a:avLst/>
          </a:prstGeom>
          <a:noFill/>
        </p:spPr>
        <p:txBody>
          <a:bodyPr wrap="none" lIns="91440" tIns="45720" rIns="91440" bIns="45720">
            <a:spAutoFit/>
          </a:bodyPr>
          <a:lstStyle/>
          <a:p>
            <a:pPr algn="ctr"/>
            <a:r>
              <a:rPr lang="ru-RU"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Часть 2 статьи 291 УК РФ</a:t>
            </a:r>
            <a:endParaRPr lang="ru-RU"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9" name="Схема 8"/>
          <p:cNvGraphicFramePr/>
          <p:nvPr>
            <p:extLst>
              <p:ext uri="{D42A27DB-BD31-4B8C-83A1-F6EECF244321}">
                <p14:modId xmlns="" xmlns:p14="http://schemas.microsoft.com/office/powerpoint/2010/main" val="1072103713"/>
              </p:ext>
            </p:extLst>
          </p:nvPr>
        </p:nvGraphicFramePr>
        <p:xfrm>
          <a:off x="272956" y="4271749"/>
          <a:ext cx="9416954" cy="258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1501254" y="682388"/>
            <a:ext cx="6523630" cy="140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endParaRPr lang="ru-RU" sz="1600" dirty="0"/>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3573222648"/>
              </p:ext>
            </p:extLst>
          </p:nvPr>
        </p:nvGraphicFramePr>
        <p:xfrm>
          <a:off x="1638370" y="1843890"/>
          <a:ext cx="7273617" cy="2277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Прямоугольник 10"/>
          <p:cNvSpPr/>
          <p:nvPr/>
        </p:nvSpPr>
        <p:spPr>
          <a:xfrm>
            <a:off x="3881175" y="3977270"/>
            <a:ext cx="23074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rPr>
              <a:t>НАКАЗЫВАЕТСЯ</a:t>
            </a:r>
            <a:endParaRPr lang="ru-RU" sz="2400" b="1" cap="none" spc="0" dirty="0">
              <a:ln w="11430"/>
              <a:solidFill>
                <a:srgbClr val="FF0000"/>
              </a:solidFill>
              <a:effectLst>
                <a:outerShdw blurRad="50800" dist="39000" dir="5460000" algn="tl">
                  <a:srgbClr val="000000">
                    <a:alpha val="38000"/>
                  </a:srgbClr>
                </a:outerShdw>
              </a:effectLst>
            </a:endParaRPr>
          </a:p>
        </p:txBody>
      </p:sp>
      <p:sp>
        <p:nvSpPr>
          <p:cNvPr id="12" name="Прямоугольник 11"/>
          <p:cNvSpPr/>
          <p:nvPr/>
        </p:nvSpPr>
        <p:spPr>
          <a:xfrm>
            <a:off x="1490090" y="4850726"/>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
        <p:nvSpPr>
          <p:cNvPr id="13" name="Прямоугольник 12"/>
          <p:cNvSpPr/>
          <p:nvPr/>
        </p:nvSpPr>
        <p:spPr>
          <a:xfrm>
            <a:off x="1506013" y="5862935"/>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414201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sp>
        <p:nvSpPr>
          <p:cNvPr id="4" name="Прямоугольник 3"/>
          <p:cNvSpPr/>
          <p:nvPr/>
        </p:nvSpPr>
        <p:spPr>
          <a:xfrm>
            <a:off x="1642347" y="0"/>
            <a:ext cx="6181179" cy="707886"/>
          </a:xfrm>
          <a:prstGeom prst="rect">
            <a:avLst/>
          </a:prstGeom>
          <a:noFill/>
        </p:spPr>
        <p:txBody>
          <a:bodyPr wrap="square" lIns="91440" tIns="45720" rIns="91440" bIns="45720">
            <a:spAutoFit/>
          </a:bodyPr>
          <a:lstStyle/>
          <a:p>
            <a:pPr algn="ctr"/>
            <a:r>
              <a:rPr lang="ru-RU"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Часть 3 статьи 291 УК РФ</a:t>
            </a:r>
            <a:endParaRPr lang="ru-RU"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2047588849"/>
              </p:ext>
            </p:extLst>
          </p:nvPr>
        </p:nvGraphicFramePr>
        <p:xfrm>
          <a:off x="873456" y="600501"/>
          <a:ext cx="7929349" cy="348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p:cNvGraphicFramePr/>
          <p:nvPr>
            <p:extLst>
              <p:ext uri="{D42A27DB-BD31-4B8C-83A1-F6EECF244321}">
                <p14:modId xmlns="" xmlns:p14="http://schemas.microsoft.com/office/powerpoint/2010/main" val="3507958696"/>
              </p:ext>
            </p:extLst>
          </p:nvPr>
        </p:nvGraphicFramePr>
        <p:xfrm>
          <a:off x="586855" y="4244454"/>
          <a:ext cx="8980226" cy="2613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Прямоугольник 6"/>
          <p:cNvSpPr/>
          <p:nvPr/>
        </p:nvSpPr>
        <p:spPr>
          <a:xfrm>
            <a:off x="3881175" y="4031861"/>
            <a:ext cx="230742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rPr>
              <a:t>НАКАЗЫВАЕТСЯ</a:t>
            </a:r>
            <a:endParaRPr lang="ru-RU" sz="2400" b="1" cap="none" spc="0" dirty="0">
              <a:ln w="11430"/>
              <a:solidFill>
                <a:srgbClr val="FF0000"/>
              </a:solidFill>
              <a:effectLst>
                <a:outerShdw blurRad="50800" dist="39000" dir="5460000" algn="tl">
                  <a:srgbClr val="000000">
                    <a:alpha val="38000"/>
                  </a:srgbClr>
                </a:outerShdw>
              </a:effectLst>
            </a:endParaRPr>
          </a:p>
        </p:txBody>
      </p:sp>
      <p:sp>
        <p:nvSpPr>
          <p:cNvPr id="8" name="Прямоугольник 7"/>
          <p:cNvSpPr/>
          <p:nvPr/>
        </p:nvSpPr>
        <p:spPr>
          <a:xfrm>
            <a:off x="1735750" y="5287454"/>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372311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graphicFrame>
        <p:nvGraphicFramePr>
          <p:cNvPr id="5" name="Объект 4"/>
          <p:cNvGraphicFramePr>
            <a:graphicFrameLocks noGrp="1"/>
          </p:cNvGraphicFramePr>
          <p:nvPr>
            <p:ph idx="1"/>
            <p:extLst>
              <p:ext uri="{D42A27DB-BD31-4B8C-83A1-F6EECF244321}">
                <p14:modId xmlns="" xmlns:p14="http://schemas.microsoft.com/office/powerpoint/2010/main" val="3544377954"/>
              </p:ext>
            </p:extLst>
          </p:nvPr>
        </p:nvGraphicFramePr>
        <p:xfrm>
          <a:off x="409433" y="-177421"/>
          <a:ext cx="9225887" cy="2975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2348837" y="0"/>
            <a:ext cx="4549835" cy="584775"/>
          </a:xfrm>
          <a:prstGeom prst="rect">
            <a:avLst/>
          </a:prstGeom>
          <a:noFill/>
        </p:spPr>
        <p:txBody>
          <a:bodyPr wrap="square" lIns="91440" tIns="45720" rIns="91440" bIns="45720">
            <a:spAutoFit/>
          </a:bodyPr>
          <a:lstStyle/>
          <a:p>
            <a:pPr algn="ctr"/>
            <a:r>
              <a:rPr lang="ru-RU"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Часть 4 статьи 291 УК РФ</a:t>
            </a:r>
            <a:endParaRPr lang="ru-RU"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6" name="Схема 5"/>
          <p:cNvGraphicFramePr/>
          <p:nvPr>
            <p:extLst>
              <p:ext uri="{D42A27DB-BD31-4B8C-83A1-F6EECF244321}">
                <p14:modId xmlns="" xmlns:p14="http://schemas.microsoft.com/office/powerpoint/2010/main" val="3303430951"/>
              </p:ext>
            </p:extLst>
          </p:nvPr>
        </p:nvGraphicFramePr>
        <p:xfrm>
          <a:off x="1460310" y="2629162"/>
          <a:ext cx="6444644" cy="14242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 xmlns:p14="http://schemas.microsoft.com/office/powerpoint/2010/main" val="3018821322"/>
              </p:ext>
            </p:extLst>
          </p:nvPr>
        </p:nvGraphicFramePr>
        <p:xfrm>
          <a:off x="0" y="4244453"/>
          <a:ext cx="9905999" cy="244681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Прямоугольник 8"/>
          <p:cNvSpPr/>
          <p:nvPr/>
        </p:nvSpPr>
        <p:spPr>
          <a:xfrm>
            <a:off x="1514903" y="2121174"/>
            <a:ext cx="6645954" cy="646331"/>
          </a:xfrm>
          <a:prstGeom prst="rect">
            <a:avLst/>
          </a:prstGeom>
          <a:noFill/>
        </p:spPr>
        <p:txBody>
          <a:bodyPr wrap="square" lIns="91440" tIns="45720" rIns="91440" bIns="45720">
            <a:spAutoFit/>
          </a:bodyPr>
          <a:lstStyle/>
          <a:p>
            <a:pPr algn="ctr"/>
            <a:r>
              <a:rPr lang="ru-RU"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Если они совершены</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Прямоугольник 9"/>
          <p:cNvSpPr/>
          <p:nvPr/>
        </p:nvSpPr>
        <p:spPr>
          <a:xfrm>
            <a:off x="3818979" y="3977270"/>
            <a:ext cx="243182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rPr>
              <a:t>НАКАЗЫВАЮТСЯ</a:t>
            </a:r>
            <a:endParaRPr lang="ru-RU" sz="2400" b="1" cap="none" spc="0" dirty="0">
              <a:ln w="11430"/>
              <a:solidFill>
                <a:srgbClr val="FF0000"/>
              </a:solidFill>
              <a:effectLst>
                <a:outerShdw blurRad="50800" dist="39000" dir="5460000" algn="tl">
                  <a:srgbClr val="000000">
                    <a:alpha val="38000"/>
                  </a:srgbClr>
                </a:outerShdw>
              </a:effectLst>
            </a:endParaRPr>
          </a:p>
        </p:txBody>
      </p:sp>
      <p:sp>
        <p:nvSpPr>
          <p:cNvPr id="11" name="Прямоугольная выноска 10"/>
          <p:cNvSpPr/>
          <p:nvPr/>
        </p:nvSpPr>
        <p:spPr>
          <a:xfrm>
            <a:off x="7478974" y="2320119"/>
            <a:ext cx="2156346" cy="1787857"/>
          </a:xfrm>
          <a:prstGeom prst="wedgeRectCallout">
            <a:avLst>
              <a:gd name="adj1" fmla="val -83333"/>
              <a:gd name="adj2" fmla="val 3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сумма денег, стоимость ценных бумаг, иного имущества, услуг имущественного характера, иных имущественных прав, </a:t>
            </a:r>
            <a:r>
              <a:rPr lang="ru-RU" sz="1400" dirty="0" smtClean="0">
                <a:solidFill>
                  <a:srgbClr val="FF0000"/>
                </a:solidFill>
              </a:rPr>
              <a:t>превышающие сто пятьдесят тысяч рублей</a:t>
            </a:r>
            <a:endParaRPr lang="ru-RU" sz="1400" dirty="0">
              <a:solidFill>
                <a:srgbClr val="FF0000"/>
              </a:solidFill>
            </a:endParaRPr>
          </a:p>
        </p:txBody>
      </p:sp>
      <p:sp>
        <p:nvSpPr>
          <p:cNvPr id="12" name="Прямоугольник 11"/>
          <p:cNvSpPr/>
          <p:nvPr/>
        </p:nvSpPr>
        <p:spPr>
          <a:xfrm>
            <a:off x="1339965" y="5164624"/>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214349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613515689_1-p-fon-dlya-prezentatsii-yuridicheskaya-tema-1.jpg"/>
          <p:cNvPicPr>
            <a:picLocks noChangeAspect="1"/>
          </p:cNvPicPr>
          <p:nvPr/>
        </p:nvPicPr>
        <p:blipFill>
          <a:blip r:embed="rId2" cstate="print"/>
          <a:stretch>
            <a:fillRect/>
          </a:stretch>
        </p:blipFill>
        <p:spPr>
          <a:xfrm>
            <a:off x="1" y="-12411"/>
            <a:ext cx="9906000" cy="6870411"/>
          </a:xfrm>
          <a:prstGeom prst="rect">
            <a:avLst/>
          </a:prstGeom>
        </p:spPr>
      </p:pic>
      <p:graphicFrame>
        <p:nvGraphicFramePr>
          <p:cNvPr id="5" name="Объект 4"/>
          <p:cNvGraphicFramePr>
            <a:graphicFrameLocks noGrp="1"/>
          </p:cNvGraphicFramePr>
          <p:nvPr>
            <p:ph idx="1"/>
            <p:extLst>
              <p:ext uri="{D42A27DB-BD31-4B8C-83A1-F6EECF244321}">
                <p14:modId xmlns="" xmlns:p14="http://schemas.microsoft.com/office/powerpoint/2010/main" val="929837784"/>
              </p:ext>
            </p:extLst>
          </p:nvPr>
        </p:nvGraphicFramePr>
        <p:xfrm>
          <a:off x="0" y="0"/>
          <a:ext cx="9906000" cy="2715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2335189" y="0"/>
            <a:ext cx="4549835" cy="584775"/>
          </a:xfrm>
          <a:prstGeom prst="rect">
            <a:avLst/>
          </a:prstGeom>
          <a:noFill/>
        </p:spPr>
        <p:txBody>
          <a:bodyPr wrap="none" lIns="91440" tIns="45720" rIns="91440" bIns="45720">
            <a:spAutoFit/>
          </a:bodyPr>
          <a:lstStyle/>
          <a:p>
            <a:pPr algn="ctr"/>
            <a:r>
              <a:rPr lang="ru-RU"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Часть 5 статьи 291 УК РФ</a:t>
            </a:r>
            <a:endParaRPr lang="ru-RU"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6" name="Объект 7"/>
          <p:cNvGraphicFramePr>
            <a:graphicFrameLocks/>
          </p:cNvGraphicFramePr>
          <p:nvPr>
            <p:extLst>
              <p:ext uri="{D42A27DB-BD31-4B8C-83A1-F6EECF244321}">
                <p14:modId xmlns="" xmlns:p14="http://schemas.microsoft.com/office/powerpoint/2010/main" val="1955628522"/>
              </p:ext>
            </p:extLst>
          </p:nvPr>
        </p:nvGraphicFramePr>
        <p:xfrm>
          <a:off x="2238873" y="2266971"/>
          <a:ext cx="5253747" cy="1909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Схема 9"/>
          <p:cNvGraphicFramePr/>
          <p:nvPr>
            <p:extLst>
              <p:ext uri="{D42A27DB-BD31-4B8C-83A1-F6EECF244321}">
                <p14:modId xmlns="" xmlns:p14="http://schemas.microsoft.com/office/powerpoint/2010/main" val="1265278099"/>
              </p:ext>
            </p:extLst>
          </p:nvPr>
        </p:nvGraphicFramePr>
        <p:xfrm>
          <a:off x="464024" y="4412436"/>
          <a:ext cx="9144000" cy="24455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Прямоугольник 6"/>
          <p:cNvSpPr/>
          <p:nvPr/>
        </p:nvSpPr>
        <p:spPr>
          <a:xfrm>
            <a:off x="1514903" y="1943753"/>
            <a:ext cx="6645954" cy="584775"/>
          </a:xfrm>
          <a:prstGeom prst="rect">
            <a:avLst/>
          </a:prstGeom>
          <a:noFill/>
        </p:spPr>
        <p:txBody>
          <a:bodyPr wrap="square" lIns="91440" tIns="45720" rIns="91440" bIns="45720">
            <a:spAutoFit/>
          </a:bodyPr>
          <a:lstStyle/>
          <a:p>
            <a:pPr algn="ctr"/>
            <a:r>
              <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Если они совершены</a:t>
            </a:r>
            <a:endParaRPr lang="ru-RU"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Прямоугольник 8"/>
          <p:cNvSpPr/>
          <p:nvPr/>
        </p:nvSpPr>
        <p:spPr>
          <a:xfrm>
            <a:off x="3832627" y="4059157"/>
            <a:ext cx="243182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none" spc="0" dirty="0" smtClean="0">
                <a:ln w="11430"/>
                <a:solidFill>
                  <a:srgbClr val="FF0000"/>
                </a:solidFill>
                <a:effectLst>
                  <a:outerShdw blurRad="50800" dist="39000" dir="5460000" algn="tl">
                    <a:srgbClr val="000000">
                      <a:alpha val="38000"/>
                    </a:srgbClr>
                  </a:outerShdw>
                </a:effectLst>
              </a:rPr>
              <a:t>НАКАЗЫВАЮТСЯ</a:t>
            </a:r>
            <a:endParaRPr lang="ru-RU" sz="2400" b="1" cap="none" spc="0" dirty="0">
              <a:ln w="11430"/>
              <a:solidFill>
                <a:srgbClr val="FF0000"/>
              </a:solidFill>
              <a:effectLst>
                <a:outerShdw blurRad="50800" dist="39000" dir="5460000" algn="tl">
                  <a:srgbClr val="000000">
                    <a:alpha val="38000"/>
                  </a:srgbClr>
                </a:outerShdw>
              </a:effectLst>
            </a:endParaRPr>
          </a:p>
        </p:txBody>
      </p:sp>
      <p:sp>
        <p:nvSpPr>
          <p:cNvPr id="11" name="Прямоугольник 10"/>
          <p:cNvSpPr/>
          <p:nvPr/>
        </p:nvSpPr>
        <p:spPr>
          <a:xfrm>
            <a:off x="1626567" y="5369341"/>
            <a:ext cx="702436" cy="338554"/>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1600" b="1" spc="150" dirty="0" smtClean="0">
                <a:ln w="11430"/>
                <a:solidFill>
                  <a:srgbClr val="F8F8F8"/>
                </a:solidFill>
                <a:effectLst>
                  <a:outerShdw blurRad="25400" algn="tl" rotWithShape="0">
                    <a:srgbClr val="000000">
                      <a:alpha val="43000"/>
                    </a:srgbClr>
                  </a:outerShdw>
                </a:effectLst>
              </a:rPr>
              <a:t>либо</a:t>
            </a:r>
            <a:endParaRPr lang="ru-RU" sz="1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1566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613515689_1-p-fon-dlya-prezentatsii-yuridicheskaya-tema-1.jpg"/>
          <p:cNvPicPr>
            <a:picLocks noChangeAspect="1"/>
          </p:cNvPicPr>
          <p:nvPr/>
        </p:nvPicPr>
        <p:blipFill>
          <a:blip r:embed="rId2" cstate="print"/>
          <a:stretch>
            <a:fillRect/>
          </a:stretch>
        </p:blipFill>
        <p:spPr>
          <a:xfrm>
            <a:off x="0" y="-12412"/>
            <a:ext cx="9906001" cy="6870412"/>
          </a:xfrm>
          <a:prstGeom prst="rect">
            <a:avLst/>
          </a:prstGeom>
        </p:spPr>
      </p:pic>
      <p:sp>
        <p:nvSpPr>
          <p:cNvPr id="4" name="Прямоугольник 3"/>
          <p:cNvSpPr/>
          <p:nvPr/>
        </p:nvSpPr>
        <p:spPr>
          <a:xfrm>
            <a:off x="772878" y="726236"/>
            <a:ext cx="3431380"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200" dirty="0" smtClean="0"/>
              <a:t>Дача взятки считается оконченным преступлением с момента принятия получателем хотя бы части передаваемых ценностей. Если передача взятки не состоялась по причинам, не зависящим от взяткодателя (например, лицо отказалось принять взятку либо посредник не смог ее передать), содеянное образует покушение на дачу взятки.</a:t>
            </a:r>
            <a:endParaRPr lang="ru-RU" sz="2200" dirty="0"/>
          </a:p>
        </p:txBody>
      </p:sp>
      <p:sp>
        <p:nvSpPr>
          <p:cNvPr id="5" name="Прямоугольник 4"/>
          <p:cNvSpPr/>
          <p:nvPr/>
        </p:nvSpPr>
        <p:spPr>
          <a:xfrm>
            <a:off x="5478369" y="468273"/>
            <a:ext cx="3588543" cy="14465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200" dirty="0"/>
              <a:t>Субъект преступления - общий - физическое вменяемое лицо, достигшее 16-летнего возраста. </a:t>
            </a:r>
          </a:p>
        </p:txBody>
      </p:sp>
      <p:pic>
        <p:nvPicPr>
          <p:cNvPr id="7" name="Рисунок 6" descr="1688961166_2-9.jpg"/>
          <p:cNvPicPr>
            <a:picLocks noChangeAspect="1"/>
          </p:cNvPicPr>
          <p:nvPr/>
        </p:nvPicPr>
        <p:blipFill>
          <a:blip r:embed="rId3" cstate="print"/>
          <a:stretch>
            <a:fillRect/>
          </a:stretch>
        </p:blipFill>
        <p:spPr>
          <a:xfrm>
            <a:off x="5472751" y="2292802"/>
            <a:ext cx="3575715" cy="4175641"/>
          </a:xfrm>
          <a:prstGeom prst="rect">
            <a:avLst/>
          </a:prstGeom>
        </p:spPr>
      </p:pic>
    </p:spTree>
    <p:extLst>
      <p:ext uri="{BB962C8B-B14F-4D97-AF65-F5344CB8AC3E}">
        <p14:creationId xmlns="" xmlns:p14="http://schemas.microsoft.com/office/powerpoint/2010/main" val="9679440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997</Words>
  <Application>Microsoft Office PowerPoint</Application>
  <PresentationFormat>Лист A4 (210x297 мм)</PresentationFormat>
  <Paragraphs>95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Шваба Филипп Владимирович</dc:creator>
  <cp:lastModifiedBy>Шваба</cp:lastModifiedBy>
  <cp:revision>16</cp:revision>
  <dcterms:created xsi:type="dcterms:W3CDTF">2023-11-08T05:23:03Z</dcterms:created>
  <dcterms:modified xsi:type="dcterms:W3CDTF">2023-11-10T03:16:25Z</dcterms:modified>
</cp:coreProperties>
</file>